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GIF" ContentType="image/gif"/>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2" r:id="rId1"/>
  </p:sldMasterIdLst>
  <p:notesMasterIdLst>
    <p:notesMasterId r:id="rId30"/>
  </p:notesMasterIdLst>
  <p:sldIdLst>
    <p:sldId id="266" r:id="rId2"/>
    <p:sldId id="285" r:id="rId3"/>
    <p:sldId id="289" r:id="rId4"/>
    <p:sldId id="317" r:id="rId5"/>
    <p:sldId id="284" r:id="rId6"/>
    <p:sldId id="304" r:id="rId7"/>
    <p:sldId id="358" r:id="rId8"/>
    <p:sldId id="338" r:id="rId9"/>
    <p:sldId id="318" r:id="rId10"/>
    <p:sldId id="359" r:id="rId11"/>
    <p:sldId id="360" r:id="rId12"/>
    <p:sldId id="286" r:id="rId13"/>
    <p:sldId id="310" r:id="rId14"/>
    <p:sldId id="306" r:id="rId15"/>
    <p:sldId id="287" r:id="rId16"/>
    <p:sldId id="311" r:id="rId17"/>
    <p:sldId id="305" r:id="rId18"/>
    <p:sldId id="295" r:id="rId19"/>
    <p:sldId id="382" r:id="rId20"/>
    <p:sldId id="384" r:id="rId21"/>
    <p:sldId id="357" r:id="rId22"/>
    <p:sldId id="380" r:id="rId23"/>
    <p:sldId id="378" r:id="rId24"/>
    <p:sldId id="381" r:id="rId25"/>
    <p:sldId id="290" r:id="rId26"/>
    <p:sldId id="316" r:id="rId27"/>
    <p:sldId id="315" r:id="rId28"/>
    <p:sldId id="379" r:id="rId29"/>
  </p:sldIdLst>
  <p:sldSz cx="12211050" cy="6858000"/>
  <p:notesSz cx="6858000" cy="9144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p15="http://schemas.microsoft.com/office/powerpoint/2012/main">
        <p15:guide id="1" orient="horz" pos="2169">
          <p15:clr>
            <a:srgbClr val="A4A3A4"/>
          </p15:clr>
        </p15:guide>
        <p15:guide id="2" pos="38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808080"/>
    <a:srgbClr val="969696"/>
    <a:srgbClr val="B2B2B2"/>
    <a:srgbClr val="A50021"/>
    <a:srgbClr val="CC0000"/>
    <a:srgbClr val="C0C0C0"/>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2" autoAdjust="0"/>
    <p:restoredTop sz="78501" autoAdjust="0"/>
  </p:normalViewPr>
  <p:slideViewPr>
    <p:cSldViewPr snapToGrid="0" snapToObjects="1" showGuides="1">
      <p:cViewPr varScale="1">
        <p:scale>
          <a:sx n="53" d="100"/>
          <a:sy n="53" d="100"/>
        </p:scale>
        <p:origin x="1122" y="48"/>
      </p:cViewPr>
      <p:guideLst>
        <p:guide orient="horz" pos="2169"/>
        <p:guide pos="3833"/>
      </p:guideLst>
    </p:cSldViewPr>
  </p:slideViewPr>
  <p:notesTextViewPr>
    <p:cViewPr>
      <p:scale>
        <a:sx n="3" d="2"/>
        <a:sy n="3" d="2"/>
      </p:scale>
      <p:origin x="0" y="0"/>
    </p:cViewPr>
  </p:notesTextViewPr>
  <p:gridSpacing cx="71999" cy="71999"/>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E1172-6532-44B1-98C7-6C25D759280F}" type="datetimeFigureOut">
              <a:rPr lang="zh-CN" altLang="en-US" smtClean="0"/>
              <a:t>2016/12/22</a:t>
            </a:fld>
            <a:endParaRPr lang="zh-CN" altLang="en-US"/>
          </a:p>
        </p:txBody>
      </p:sp>
      <p:sp>
        <p:nvSpPr>
          <p:cNvPr id="4" name="幻灯片图像占位符 3"/>
          <p:cNvSpPr>
            <a:spLocks noGrp="1" noRot="1" noChangeAspect="1"/>
          </p:cNvSpPr>
          <p:nvPr>
            <p:ph type="sldImg" idx="2"/>
          </p:nvPr>
        </p:nvSpPr>
        <p:spPr>
          <a:xfrm>
            <a:off x="682625" y="1143000"/>
            <a:ext cx="549275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C3BFCD-C666-4339-A7F9-0211DBBB3811}" type="slidenum">
              <a:rPr lang="zh-CN" altLang="en-US" smtClean="0"/>
              <a:t>‹#›</a:t>
            </a:fld>
            <a:endParaRPr lang="zh-CN" altLang="en-US"/>
          </a:p>
        </p:txBody>
      </p:sp>
    </p:spTree>
    <p:extLst>
      <p:ext uri="{BB962C8B-B14F-4D97-AF65-F5344CB8AC3E}">
        <p14:creationId xmlns:p14="http://schemas.microsoft.com/office/powerpoint/2010/main" val="729750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C3BFCD-C666-4339-A7F9-0211DBBB3811}" type="slidenum">
              <a:rPr lang="zh-CN" altLang="en-US" smtClean="0"/>
              <a:t>1</a:t>
            </a:fld>
            <a:endParaRPr lang="zh-CN" altLang="en-US"/>
          </a:p>
        </p:txBody>
      </p:sp>
    </p:spTree>
    <p:extLst>
      <p:ext uri="{BB962C8B-B14F-4D97-AF65-F5344CB8AC3E}">
        <p14:creationId xmlns:p14="http://schemas.microsoft.com/office/powerpoint/2010/main" val="46728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C3BFCD-C666-4339-A7F9-0211DBBB3811}" type="slidenum">
              <a:rPr lang="zh-CN" altLang="en-US" smtClean="0"/>
              <a:t>18</a:t>
            </a:fld>
            <a:endParaRPr lang="zh-CN" altLang="en-US"/>
          </a:p>
        </p:txBody>
      </p:sp>
    </p:spTree>
    <p:extLst>
      <p:ext uri="{BB962C8B-B14F-4D97-AF65-F5344CB8AC3E}">
        <p14:creationId xmlns:p14="http://schemas.microsoft.com/office/powerpoint/2010/main" val="3460993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72745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charset="-122"/>
              <a:ea typeface="微软雅黑" panose="020B0503020204020204" charset="-122"/>
            </a:endParaRPr>
          </a:p>
          <a:p>
            <a:endParaRPr lang="zh-CN" altLang="en-US" dirty="0">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首先我们要明确，要做到</a:t>
            </a:r>
            <a:r>
              <a:rPr lang="en-US" altLang="zh-CN" dirty="0" smtClean="0"/>
              <a:t>face morph</a:t>
            </a:r>
            <a:r>
              <a:rPr lang="zh-CN" altLang="en-US" dirty="0" smtClean="0"/>
              <a:t>应该把两者的鼻子嘴巴眼睛什么的全部对应以来，才不至于会出现错位的现象。</a:t>
            </a:r>
            <a:br>
              <a:rPr lang="zh-CN" altLang="en-US" dirty="0" smtClean="0"/>
            </a:br>
            <a:r>
              <a:rPr lang="zh-CN" altLang="en-US" dirty="0" smtClean="0"/>
              <a:t>    </a:t>
            </a:r>
            <a:r>
              <a:rPr lang="en-US" altLang="zh-CN" dirty="0" err="1" smtClean="0"/>
              <a:t>matlab</a:t>
            </a:r>
            <a:r>
              <a:rPr lang="zh-CN" altLang="en-US" dirty="0" smtClean="0"/>
              <a:t>库函数</a:t>
            </a:r>
            <a:r>
              <a:rPr lang="en-US" altLang="zh-CN" dirty="0" err="1" smtClean="0"/>
              <a:t>cpselect</a:t>
            </a:r>
            <a:r>
              <a:rPr lang="zh-CN" altLang="en-US" dirty="0" smtClean="0"/>
              <a:t>能够很轻松地帮我们做到这一点，这个函数在</a:t>
            </a:r>
            <a:r>
              <a:rPr lang="en-US" altLang="zh-CN" dirty="0" err="1" smtClean="0"/>
              <a:t>cpselct.m</a:t>
            </a:r>
            <a:r>
              <a:rPr lang="zh-CN" altLang="en-US" dirty="0" smtClean="0"/>
              <a:t>里面用到，这个函数运行之后，要求我们手动地标记对应点，并且会自动保存到</a:t>
            </a:r>
            <a:r>
              <a:rPr lang="en-US" altLang="zh-CN" dirty="0" err="1" smtClean="0"/>
              <a:t>input_points</a:t>
            </a:r>
            <a:r>
              <a:rPr lang="zh-CN" altLang="en-US" dirty="0" smtClean="0"/>
              <a:t>和</a:t>
            </a:r>
            <a:r>
              <a:rPr lang="en-US" altLang="zh-CN" dirty="0" err="1" smtClean="0"/>
              <a:t>base_points</a:t>
            </a:r>
            <a:r>
              <a:rPr lang="zh-CN" altLang="en-US" dirty="0" smtClean="0"/>
              <a:t>两个数组里面，这两个数组标记了我们选取的点。选取点的时候，注意要选取到四个角的点。</a:t>
            </a:r>
            <a:br>
              <a:rPr lang="zh-CN" altLang="en-US" dirty="0" smtClean="0"/>
            </a:br>
            <a:r>
              <a:rPr lang="zh-CN" altLang="en-US" dirty="0" smtClean="0"/>
              <a:t>    </a:t>
            </a:r>
            <a:r>
              <a:rPr lang="en-US" altLang="zh-CN" dirty="0" smtClean="0"/>
              <a:t>(2).</a:t>
            </a:r>
            <a:r>
              <a:rPr lang="zh-CN" altLang="en-US" dirty="0" smtClean="0"/>
              <a:t>之后，运用</a:t>
            </a:r>
            <a:r>
              <a:rPr lang="en-US" altLang="zh-CN" dirty="0" err="1" smtClean="0"/>
              <a:t>matlab</a:t>
            </a:r>
            <a:r>
              <a:rPr lang="zh-CN" altLang="en-US" dirty="0" smtClean="0"/>
              <a:t>的</a:t>
            </a:r>
            <a:r>
              <a:rPr lang="en-US" altLang="zh-CN" dirty="0" err="1" smtClean="0"/>
              <a:t>deluany</a:t>
            </a:r>
            <a:r>
              <a:rPr lang="en-US" altLang="zh-CN" dirty="0" smtClean="0"/>
              <a:t>()</a:t>
            </a:r>
            <a:r>
              <a:rPr lang="zh-CN" altLang="en-US" dirty="0" smtClean="0"/>
              <a:t>函数可以把上面选取的点连接成不交的三角形，运行</a:t>
            </a:r>
            <a:r>
              <a:rPr lang="en-US" altLang="zh-CN" dirty="0" err="1" smtClean="0"/>
              <a:t>testsearch.m</a:t>
            </a:r>
            <a:r>
              <a:rPr lang="zh-CN" altLang="en-US" dirty="0" smtClean="0"/>
              <a:t>可以得到如下结果：</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r>
              <a:rPr lang="zh-CN" altLang="en-US" dirty="0" smtClean="0"/>
              <a:t>这张图片可以清晰显示选取的点，注意左边和右边选取得点的坐标是不一样的，选取的时候一定要注意好对应关系</a:t>
            </a:r>
          </a:p>
          <a:p>
            <a:r>
              <a:rPr lang="zh-CN" altLang="en-US" dirty="0" smtClean="0"/>
              <a:t>    现在图片被分成了一个一个的三角形，我们在变化的过程中是以每个三角形为基本单位变化的</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ECC3BFCD-C666-4339-A7F9-0211DBBB3811}" type="slidenum">
              <a:rPr lang="zh-CN" altLang="en-US" smtClean="0"/>
              <a:t>20</a:t>
            </a:fld>
            <a:endParaRPr lang="zh-CN" altLang="en-US"/>
          </a:p>
        </p:txBody>
      </p:sp>
    </p:spTree>
    <p:extLst>
      <p:ext uri="{BB962C8B-B14F-4D97-AF65-F5344CB8AC3E}">
        <p14:creationId xmlns:p14="http://schemas.microsoft.com/office/powerpoint/2010/main" val="2732313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charset="-122"/>
              <a:ea typeface="微软雅黑" panose="020B0503020204020204" charset="-122"/>
            </a:endParaRPr>
          </a:p>
          <a:p>
            <a:endParaRPr lang="zh-CN" altLang="en-US" dirty="0">
              <a:latin typeface="微软雅黑" panose="020B0503020204020204" charset="-122"/>
              <a:ea typeface="微软雅黑" panose="020B0503020204020204" charset="-122"/>
            </a:endParaRPr>
          </a:p>
          <a:p>
            <a:endParaRPr lang="zh-CN" altLang="en-US" dirty="0"/>
          </a:p>
        </p:txBody>
      </p:sp>
      <p:sp>
        <p:nvSpPr>
          <p:cNvPr id="4" name="灯片编号占位符 3"/>
          <p:cNvSpPr>
            <a:spLocks noGrp="1"/>
          </p:cNvSpPr>
          <p:nvPr>
            <p:ph type="sldNum" sz="quarter" idx="10"/>
          </p:nvPr>
        </p:nvSpPr>
        <p:spPr/>
        <p:txBody>
          <a:bodyPr/>
          <a:lstStyle/>
          <a:p>
            <a:fld id="{ECC3BFCD-C666-4339-A7F9-0211DBBB3811}" type="slidenum">
              <a:rPr lang="zh-CN" altLang="en-US" smtClean="0"/>
              <a:t>21</a:t>
            </a:fld>
            <a:endParaRPr lang="zh-CN" altLang="en-US"/>
          </a:p>
        </p:txBody>
      </p:sp>
    </p:spTree>
    <p:extLst>
      <p:ext uri="{BB962C8B-B14F-4D97-AF65-F5344CB8AC3E}">
        <p14:creationId xmlns:p14="http://schemas.microsoft.com/office/powerpoint/2010/main" val="1484328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记得说难点：</a:t>
            </a:r>
            <a:r>
              <a:rPr lang="en-US" altLang="zh-CN" dirty="0"/>
              <a:t>1.</a:t>
            </a:r>
            <a:r>
              <a:rPr lang="en-US" altLang="zh-CN" dirty="0" smtClean="0">
                <a:latin typeface="微软雅黑" panose="020B0503020204020204" charset="-122"/>
                <a:ea typeface="微软雅黑" panose="020B0503020204020204" charset="-122"/>
                <a:sym typeface="+mn-ea"/>
              </a:rPr>
              <a:t>Need large database  2.Face alignment</a:t>
            </a:r>
            <a:endParaRPr lang="zh-CN" altLang="en-US" dirty="0">
              <a:latin typeface="微软雅黑" panose="020B0503020204020204" charset="-122"/>
              <a:ea typeface="微软雅黑" panose="020B0503020204020204" charset="-122"/>
            </a:endParaRPr>
          </a:p>
          <a:p>
            <a:endParaRPr lang="zh-CN" altLang="en-US" dirty="0">
              <a:latin typeface="微软雅黑" panose="020B0503020204020204" charset="-122"/>
              <a:ea typeface="微软雅黑" panose="020B0503020204020204" charset="-122"/>
            </a:endParaRPr>
          </a:p>
          <a:p>
            <a:endParaRPr lang="zh-CN" altLang="en-US" dirty="0"/>
          </a:p>
        </p:txBody>
      </p:sp>
      <p:sp>
        <p:nvSpPr>
          <p:cNvPr id="4" name="灯片编号占位符 3"/>
          <p:cNvSpPr>
            <a:spLocks noGrp="1"/>
          </p:cNvSpPr>
          <p:nvPr>
            <p:ph type="sldNum" sz="quarter" idx="10"/>
          </p:nvPr>
        </p:nvSpPr>
        <p:spPr/>
        <p:txBody>
          <a:bodyPr/>
          <a:lstStyle/>
          <a:p>
            <a:fld id="{ECC3BFCD-C666-4339-A7F9-0211DBBB3811}" type="slidenum">
              <a:rPr lang="zh-CN" altLang="en-US" smtClean="0"/>
              <a:t>23</a:t>
            </a:fld>
            <a:endParaRPr lang="zh-CN" altLang="en-US"/>
          </a:p>
        </p:txBody>
      </p:sp>
    </p:spTree>
    <p:extLst>
      <p:ext uri="{BB962C8B-B14F-4D97-AF65-F5344CB8AC3E}">
        <p14:creationId xmlns:p14="http://schemas.microsoft.com/office/powerpoint/2010/main" val="2823382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记得说难点：</a:t>
            </a:r>
            <a:r>
              <a:rPr lang="en-US" altLang="zh-CN" dirty="0"/>
              <a:t>1.</a:t>
            </a:r>
            <a:r>
              <a:rPr lang="en-US" altLang="zh-CN" dirty="0" smtClean="0">
                <a:latin typeface="微软雅黑" panose="020B0503020204020204" charset="-122"/>
                <a:ea typeface="微软雅黑" panose="020B0503020204020204" charset="-122"/>
                <a:sym typeface="+mn-ea"/>
              </a:rPr>
              <a:t>Need large database  2.Face alignment</a:t>
            </a:r>
            <a:endParaRPr lang="zh-CN" altLang="en-US" dirty="0">
              <a:latin typeface="微软雅黑" panose="020B0503020204020204" charset="-122"/>
              <a:ea typeface="微软雅黑" panose="020B0503020204020204" charset="-122"/>
            </a:endParaRPr>
          </a:p>
          <a:p>
            <a:endParaRPr lang="zh-CN" altLang="en-US" dirty="0">
              <a:latin typeface="微软雅黑" panose="020B0503020204020204" charset="-122"/>
              <a:ea typeface="微软雅黑" panose="020B0503020204020204" charset="-122"/>
            </a:endParaRPr>
          </a:p>
          <a:p>
            <a:endParaRPr lang="zh-CN" altLang="en-US" dirty="0"/>
          </a:p>
        </p:txBody>
      </p:sp>
      <p:sp>
        <p:nvSpPr>
          <p:cNvPr id="4" name="灯片编号占位符 3"/>
          <p:cNvSpPr>
            <a:spLocks noGrp="1"/>
          </p:cNvSpPr>
          <p:nvPr>
            <p:ph type="sldNum" sz="quarter" idx="10"/>
          </p:nvPr>
        </p:nvSpPr>
        <p:spPr/>
        <p:txBody>
          <a:bodyPr/>
          <a:lstStyle/>
          <a:p>
            <a:fld id="{ECC3BFCD-C666-4339-A7F9-0211DBBB3811}" type="slidenum">
              <a:rPr lang="zh-CN" altLang="en-US" smtClean="0"/>
              <a:t>24</a:t>
            </a:fld>
            <a:endParaRPr lang="zh-CN" altLang="en-US"/>
          </a:p>
        </p:txBody>
      </p:sp>
    </p:spTree>
    <p:extLst>
      <p:ext uri="{BB962C8B-B14F-4D97-AF65-F5344CB8AC3E}">
        <p14:creationId xmlns:p14="http://schemas.microsoft.com/office/powerpoint/2010/main" val="441632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、找失踪儿童 </a:t>
            </a:r>
            <a:r>
              <a:rPr lang="zh-CN" altLang="en-US" baseline="0" dirty="0" smtClean="0"/>
              <a:t> </a:t>
            </a:r>
            <a:r>
              <a:rPr lang="en-US" altLang="zh-CN" baseline="0" dirty="0" smtClean="0"/>
              <a:t>2</a:t>
            </a:r>
            <a:r>
              <a:rPr lang="zh-CN" altLang="en-US" baseline="0" dirty="0" smtClean="0"/>
              <a:t>、找海外断联亲人  </a:t>
            </a:r>
            <a:r>
              <a:rPr lang="en-US" altLang="zh-CN" baseline="0" dirty="0" smtClean="0"/>
              <a:t>3</a:t>
            </a:r>
            <a:r>
              <a:rPr lang="zh-CN" altLang="en-US" baseline="0" dirty="0" smtClean="0"/>
              <a:t>、找犯罪嫌疑人  </a:t>
            </a:r>
            <a:r>
              <a:rPr lang="en-US" altLang="zh-CN" baseline="0" dirty="0" smtClean="0"/>
              <a:t>4</a:t>
            </a:r>
            <a:r>
              <a:rPr lang="zh-CN" altLang="en-US" baseline="0" dirty="0" smtClean="0"/>
              <a:t>、有趣的应用，类似</a:t>
            </a:r>
            <a:r>
              <a:rPr lang="en-US" altLang="zh-CN" baseline="0" dirty="0" err="1" smtClean="0"/>
              <a:t>faceU</a:t>
            </a:r>
            <a:r>
              <a:rPr lang="en-US" altLang="zh-CN" baseline="0" dirty="0" smtClean="0"/>
              <a:t>  5</a:t>
            </a:r>
            <a:r>
              <a:rPr lang="zh-CN" altLang="en-US" baseline="0" dirty="0" smtClean="0"/>
              <a:t>、卖给哈利波特剧组，规避童星长大后长残的风险</a:t>
            </a:r>
          </a:p>
          <a:p>
            <a:r>
              <a:rPr lang="en-US" altLang="zh-CN" dirty="0" smtClean="0"/>
              <a:t>嫌疑犯的话就是如果那个嫌疑犯潜逃多年我们还能预测一下然后去抓他之类的</a:t>
            </a:r>
          </a:p>
          <a:p>
            <a:r>
              <a:rPr lang="en-US" altLang="zh-CN" dirty="0" smtClean="0"/>
              <a:t>faceu就是趣味性让大家看看自己以后的长相或者小时候</a:t>
            </a:r>
          </a:p>
        </p:txBody>
      </p:sp>
      <p:sp>
        <p:nvSpPr>
          <p:cNvPr id="4" name="灯片编号占位符 3"/>
          <p:cNvSpPr>
            <a:spLocks noGrp="1"/>
          </p:cNvSpPr>
          <p:nvPr>
            <p:ph type="sldNum" sz="quarter" idx="10"/>
          </p:nvPr>
        </p:nvSpPr>
        <p:spPr/>
        <p:txBody>
          <a:bodyPr/>
          <a:lstStyle/>
          <a:p>
            <a:fld id="{ECC3BFCD-C666-4339-A7F9-0211DBBB3811}" type="slidenum">
              <a:rPr lang="zh-CN" altLang="en-US" smtClean="0"/>
              <a:t>26</a:t>
            </a:fld>
            <a:endParaRPr lang="zh-CN" altLang="en-US"/>
          </a:p>
        </p:txBody>
      </p:sp>
    </p:spTree>
    <p:extLst>
      <p:ext uri="{BB962C8B-B14F-4D97-AF65-F5344CB8AC3E}">
        <p14:creationId xmlns:p14="http://schemas.microsoft.com/office/powerpoint/2010/main" val="1461610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彩蛋在后面</a:t>
            </a:r>
          </a:p>
        </p:txBody>
      </p:sp>
    </p:spTree>
    <p:extLst>
      <p:ext uri="{BB962C8B-B14F-4D97-AF65-F5344CB8AC3E}">
        <p14:creationId xmlns:p14="http://schemas.microsoft.com/office/powerpoint/2010/main" val="1377501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C3BFCD-C666-4339-A7F9-0211DBBB3811}" type="slidenum">
              <a:rPr lang="zh-CN" altLang="en-US" smtClean="0"/>
              <a:t>28</a:t>
            </a:fld>
            <a:endParaRPr lang="zh-CN" altLang="en-US"/>
          </a:p>
        </p:txBody>
      </p:sp>
    </p:spTree>
    <p:extLst>
      <p:ext uri="{BB962C8B-B14F-4D97-AF65-F5344CB8AC3E}">
        <p14:creationId xmlns:p14="http://schemas.microsoft.com/office/powerpoint/2010/main" val="1057564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中国每年的失踪儿童不完全统计有</a:t>
            </a:r>
            <a:r>
              <a:rPr lang="en-US" altLang="zh-CN" dirty="0" smtClean="0"/>
              <a:t>20</a:t>
            </a:r>
            <a:r>
              <a:rPr lang="zh-CN" altLang="en-US" dirty="0" smtClean="0"/>
              <a:t>万左右，找回来的大概只占到</a:t>
            </a:r>
            <a:r>
              <a:rPr lang="en-US" altLang="zh-CN" dirty="0" smtClean="0"/>
              <a:t>0.1%</a:t>
            </a:r>
          </a:p>
          <a:p>
            <a:r>
              <a:rPr lang="zh-CN" altLang="en-US" dirty="0" smtClean="0"/>
              <a:t>中国失踪儿童数量多，大多家长在多年后仍不放弃寻找失踪的孩子，但手中只有当年的幼时的照片，甚至还是黑白照。</a:t>
            </a:r>
            <a:endParaRPr lang="en-US" altLang="zh-CN" dirty="0" smtClean="0"/>
          </a:p>
          <a:p>
            <a:r>
              <a:rPr lang="zh-CN" altLang="en-US" dirty="0" smtClean="0"/>
              <a:t>所以我们决定做一个能从幼时黑白照预测未来指定年龄期的照片，从而帮助父母更好的认出自己的孩子。</a:t>
            </a:r>
            <a:endParaRPr lang="zh-CN" altLang="en-US" dirty="0"/>
          </a:p>
        </p:txBody>
      </p:sp>
      <p:sp>
        <p:nvSpPr>
          <p:cNvPr id="4" name="灯片编号占位符 3"/>
          <p:cNvSpPr>
            <a:spLocks noGrp="1"/>
          </p:cNvSpPr>
          <p:nvPr>
            <p:ph type="sldNum" sz="quarter" idx="10"/>
          </p:nvPr>
        </p:nvSpPr>
        <p:spPr/>
        <p:txBody>
          <a:bodyPr/>
          <a:lstStyle/>
          <a:p>
            <a:fld id="{ECC3BFCD-C666-4339-A7F9-0211DBBB3811}" type="slidenum">
              <a:rPr lang="zh-CN" altLang="en-US" smtClean="0"/>
              <a:t>4</a:t>
            </a:fld>
            <a:endParaRPr lang="zh-CN" altLang="en-US"/>
          </a:p>
        </p:txBody>
      </p:sp>
    </p:spTree>
    <p:extLst>
      <p:ext uri="{BB962C8B-B14F-4D97-AF65-F5344CB8AC3E}">
        <p14:creationId xmlns:p14="http://schemas.microsoft.com/office/powerpoint/2010/main" val="3169307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然而我们并没有大量的图片库进行training，所以我们采取了一种“懒人”的方法</a:t>
            </a:r>
          </a:p>
        </p:txBody>
      </p:sp>
    </p:spTree>
    <p:extLst>
      <p:ext uri="{BB962C8B-B14F-4D97-AF65-F5344CB8AC3E}">
        <p14:creationId xmlns:p14="http://schemas.microsoft.com/office/powerpoint/2010/main" val="557713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smtClean="0">
                <a:sym typeface="+mn-ea"/>
              </a:rPr>
              <a:t>1.Rgb </a:t>
            </a:r>
            <a:r>
              <a:rPr lang="zh-CN" altLang="en-US" dirty="0" smtClean="0">
                <a:sym typeface="+mn-ea"/>
              </a:rPr>
              <a:t>转 </a:t>
            </a:r>
            <a:r>
              <a:rPr lang="en-US" altLang="zh-CN" dirty="0" smtClean="0">
                <a:sym typeface="+mn-ea"/>
              </a:rPr>
              <a:t>luv 2.</a:t>
            </a:r>
            <a:r>
              <a:rPr lang="zh-CN" altLang="en-US" dirty="0" smtClean="0">
                <a:sym typeface="+mn-ea"/>
              </a:rPr>
              <a:t>取小</a:t>
            </a:r>
            <a:r>
              <a:rPr lang="en-US" altLang="zh-CN" dirty="0" smtClean="0">
                <a:sym typeface="+mn-ea"/>
              </a:rPr>
              <a:t>patch</a:t>
            </a:r>
            <a:r>
              <a:rPr lang="zh-CN" altLang="en-US" dirty="0" smtClean="0">
                <a:sym typeface="+mn-ea"/>
              </a:rPr>
              <a:t>做特征以及亮度的匹配 相应位置填充颜色</a:t>
            </a:r>
            <a:endParaRPr lang="zh-CN" altLang="en-US" dirty="0"/>
          </a:p>
          <a:p>
            <a:endParaRPr lang="zh-CN" altLang="en-US"/>
          </a:p>
        </p:txBody>
      </p:sp>
    </p:spTree>
    <p:extLst>
      <p:ext uri="{BB962C8B-B14F-4D97-AF65-F5344CB8AC3E}">
        <p14:creationId xmlns:p14="http://schemas.microsoft.com/office/powerpoint/2010/main" val="3753775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46049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做成对应关系</a:t>
            </a:r>
            <a:endParaRPr lang="zh-CN" altLang="en-US" dirty="0"/>
          </a:p>
        </p:txBody>
      </p:sp>
    </p:spTree>
    <p:extLst>
      <p:ext uri="{BB962C8B-B14F-4D97-AF65-F5344CB8AC3E}">
        <p14:creationId xmlns:p14="http://schemas.microsoft.com/office/powerpoint/2010/main" val="2013319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做成对应关系</a:t>
            </a:r>
          </a:p>
          <a:p>
            <a:endParaRPr lang="zh-CN" altLang="en-US" dirty="0"/>
          </a:p>
        </p:txBody>
      </p:sp>
    </p:spTree>
    <p:extLst>
      <p:ext uri="{BB962C8B-B14F-4D97-AF65-F5344CB8AC3E}">
        <p14:creationId xmlns:p14="http://schemas.microsoft.com/office/powerpoint/2010/main" val="3492121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微软网站上也解释，该软件分析人们脸上的27个点得出结论。这些“地标式”的点是脸部的关键节点，比如瞳孔，眼角或鼻子——它们会随着年龄而发生明显的变化。</a:t>
            </a:r>
          </a:p>
        </p:txBody>
      </p:sp>
    </p:spTree>
    <p:extLst>
      <p:ext uri="{BB962C8B-B14F-4D97-AF65-F5344CB8AC3E}">
        <p14:creationId xmlns:p14="http://schemas.microsoft.com/office/powerpoint/2010/main" val="1123088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28357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6381" y="1122363"/>
            <a:ext cx="9158288"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6381" y="3602038"/>
            <a:ext cx="91582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en-US" altLang="zh-CN" smtClean="0"/>
              <a:t>‹#›</a:t>
            </a:fld>
            <a:endParaRPr lang="zh-CN"/>
          </a:p>
        </p:txBody>
      </p:sp>
    </p:spTree>
    <p:extLst>
      <p:ext uri="{BB962C8B-B14F-4D97-AF65-F5344CB8AC3E}">
        <p14:creationId xmlns:p14="http://schemas.microsoft.com/office/powerpoint/2010/main" val="530054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en-US" altLang="zh-CN" smtClean="0"/>
              <a:t>‹#›</a:t>
            </a:fld>
            <a:endParaRPr lang="zh-CN"/>
          </a:p>
        </p:txBody>
      </p:sp>
    </p:spTree>
    <p:extLst>
      <p:ext uri="{BB962C8B-B14F-4D97-AF65-F5344CB8AC3E}">
        <p14:creationId xmlns:p14="http://schemas.microsoft.com/office/powerpoint/2010/main" val="1759567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38532" y="365125"/>
            <a:ext cx="2633008"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9510" y="365125"/>
            <a:ext cx="774638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en-US" altLang="zh-CN" smtClean="0"/>
              <a:t>‹#›</a:t>
            </a:fld>
            <a:endParaRPr lang="zh-CN"/>
          </a:p>
        </p:txBody>
      </p:sp>
    </p:spTree>
    <p:extLst>
      <p:ext uri="{BB962C8B-B14F-4D97-AF65-F5344CB8AC3E}">
        <p14:creationId xmlns:p14="http://schemas.microsoft.com/office/powerpoint/2010/main" val="233729788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en-US" altLang="zh-CN" smtClean="0"/>
              <a:t>‹#›</a:t>
            </a:fld>
            <a:endParaRPr lang="zh-CN"/>
          </a:p>
        </p:txBody>
      </p:sp>
    </p:spTree>
    <p:extLst>
      <p:ext uri="{BB962C8B-B14F-4D97-AF65-F5344CB8AC3E}">
        <p14:creationId xmlns:p14="http://schemas.microsoft.com/office/powerpoint/2010/main" val="3862679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3150" y="1709739"/>
            <a:ext cx="10532031"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3150" y="4589464"/>
            <a:ext cx="1053203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en-US" altLang="zh-CN" smtClean="0"/>
              <a:t>‹#›</a:t>
            </a:fld>
            <a:endParaRPr lang="zh-CN"/>
          </a:p>
        </p:txBody>
      </p:sp>
    </p:spTree>
    <p:extLst>
      <p:ext uri="{BB962C8B-B14F-4D97-AF65-F5344CB8AC3E}">
        <p14:creationId xmlns:p14="http://schemas.microsoft.com/office/powerpoint/2010/main" val="68189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9510" y="1825625"/>
            <a:ext cx="5189696"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1844" y="1825625"/>
            <a:ext cx="5189696"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en-US" altLang="zh-CN" smtClean="0"/>
              <a:t>‹#›</a:t>
            </a:fld>
            <a:endParaRPr lang="zh-CN"/>
          </a:p>
        </p:txBody>
      </p:sp>
    </p:spTree>
    <p:extLst>
      <p:ext uri="{BB962C8B-B14F-4D97-AF65-F5344CB8AC3E}">
        <p14:creationId xmlns:p14="http://schemas.microsoft.com/office/powerpoint/2010/main" val="1288516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1100" y="365126"/>
            <a:ext cx="10532031"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1101" y="1681163"/>
            <a:ext cx="51658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1101" y="2505075"/>
            <a:ext cx="5165846"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81844" y="1681163"/>
            <a:ext cx="51912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81844" y="2505075"/>
            <a:ext cx="51912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p>
        </p:txBody>
      </p:sp>
      <p:sp>
        <p:nvSpPr>
          <p:cNvPr id="8" name="页脚占位符 7"/>
          <p:cNvSpPr>
            <a:spLocks noGrp="1"/>
          </p:cNvSpPr>
          <p:nvPr>
            <p:ph type="ftr" sz="quarter" idx="11"/>
          </p:nvPr>
        </p:nvSpPr>
        <p:spPr/>
        <p:txBody>
          <a:bodyPr/>
          <a:lstStyle/>
          <a:p>
            <a:pPr lvl="0"/>
            <a:endParaRPr lang="zh-CN"/>
          </a:p>
        </p:txBody>
      </p:sp>
      <p:sp>
        <p:nvSpPr>
          <p:cNvPr id="9" name="灯片编号占位符 8"/>
          <p:cNvSpPr>
            <a:spLocks noGrp="1"/>
          </p:cNvSpPr>
          <p:nvPr>
            <p:ph type="sldNum" sz="quarter" idx="12"/>
          </p:nvPr>
        </p:nvSpPr>
        <p:spPr/>
        <p:txBody>
          <a:bodyPr/>
          <a:lstStyle/>
          <a:p>
            <a:pPr lvl="0"/>
            <a:fld id="{9A0DB2DC-4C9A-4742-B13C-FB6460FD3503}" type="slidenum">
              <a:rPr lang="en-US" altLang="zh-CN" smtClean="0"/>
              <a:t>‹#›</a:t>
            </a:fld>
            <a:endParaRPr lang="zh-CN"/>
          </a:p>
        </p:txBody>
      </p:sp>
    </p:spTree>
    <p:extLst>
      <p:ext uri="{BB962C8B-B14F-4D97-AF65-F5344CB8AC3E}">
        <p14:creationId xmlns:p14="http://schemas.microsoft.com/office/powerpoint/2010/main" val="1334516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p>
        </p:txBody>
      </p:sp>
      <p:sp>
        <p:nvSpPr>
          <p:cNvPr id="4" name="页脚占位符 3"/>
          <p:cNvSpPr>
            <a:spLocks noGrp="1"/>
          </p:cNvSpPr>
          <p:nvPr>
            <p:ph type="ftr" sz="quarter" idx="11"/>
          </p:nvPr>
        </p:nvSpPr>
        <p:spPr/>
        <p:txBody>
          <a:bodyPr/>
          <a:lstStyle/>
          <a:p>
            <a:pPr lvl="0"/>
            <a:endParaRPr lang="zh-CN"/>
          </a:p>
        </p:txBody>
      </p:sp>
      <p:sp>
        <p:nvSpPr>
          <p:cNvPr id="5" name="灯片编号占位符 4"/>
          <p:cNvSpPr>
            <a:spLocks noGrp="1"/>
          </p:cNvSpPr>
          <p:nvPr>
            <p:ph type="sldNum" sz="quarter" idx="12"/>
          </p:nvPr>
        </p:nvSpPr>
        <p:spPr/>
        <p:txBody>
          <a:bodyPr/>
          <a:lstStyle/>
          <a:p>
            <a:pPr lvl="0"/>
            <a:fld id="{9A0DB2DC-4C9A-4742-B13C-FB6460FD3503}" type="slidenum">
              <a:rPr lang="en-US" altLang="zh-CN" smtClean="0"/>
              <a:t>‹#›</a:t>
            </a:fld>
            <a:endParaRPr lang="zh-CN"/>
          </a:p>
        </p:txBody>
      </p:sp>
    </p:spTree>
    <p:extLst>
      <p:ext uri="{BB962C8B-B14F-4D97-AF65-F5344CB8AC3E}">
        <p14:creationId xmlns:p14="http://schemas.microsoft.com/office/powerpoint/2010/main" val="2424592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p>
        </p:txBody>
      </p:sp>
      <p:sp>
        <p:nvSpPr>
          <p:cNvPr id="3" name="页脚占位符 2"/>
          <p:cNvSpPr>
            <a:spLocks noGrp="1"/>
          </p:cNvSpPr>
          <p:nvPr>
            <p:ph type="ftr" sz="quarter" idx="11"/>
          </p:nvPr>
        </p:nvSpPr>
        <p:spPr/>
        <p:txBody>
          <a:bodyPr/>
          <a:lstStyle/>
          <a:p>
            <a:pPr lvl="0"/>
            <a:endParaRPr lang="zh-CN"/>
          </a:p>
        </p:txBody>
      </p:sp>
      <p:sp>
        <p:nvSpPr>
          <p:cNvPr id="4" name="灯片编号占位符 3"/>
          <p:cNvSpPr>
            <a:spLocks noGrp="1"/>
          </p:cNvSpPr>
          <p:nvPr>
            <p:ph type="sldNum" sz="quarter" idx="12"/>
          </p:nvPr>
        </p:nvSpPr>
        <p:spPr/>
        <p:txBody>
          <a:bodyPr/>
          <a:lstStyle/>
          <a:p>
            <a:pPr lvl="0"/>
            <a:fld id="{9A0DB2DC-4C9A-4742-B13C-FB6460FD3503}" type="slidenum">
              <a:rPr lang="en-US" altLang="zh-CN" smtClean="0"/>
              <a:t>‹#›</a:t>
            </a:fld>
            <a:endParaRPr lang="zh-CN"/>
          </a:p>
        </p:txBody>
      </p:sp>
    </p:spTree>
    <p:extLst>
      <p:ext uri="{BB962C8B-B14F-4D97-AF65-F5344CB8AC3E}">
        <p14:creationId xmlns:p14="http://schemas.microsoft.com/office/powerpoint/2010/main" val="198820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1101" y="457200"/>
            <a:ext cx="3938381"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91287" y="987426"/>
            <a:ext cx="618184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1101" y="2057400"/>
            <a:ext cx="393838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en-US" altLang="zh-CN" smtClean="0"/>
              <a:t>‹#›</a:t>
            </a:fld>
            <a:endParaRPr lang="zh-CN"/>
          </a:p>
        </p:txBody>
      </p:sp>
    </p:spTree>
    <p:extLst>
      <p:ext uri="{BB962C8B-B14F-4D97-AF65-F5344CB8AC3E}">
        <p14:creationId xmlns:p14="http://schemas.microsoft.com/office/powerpoint/2010/main" val="2200730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1101" y="457200"/>
            <a:ext cx="3938381"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91287" y="987426"/>
            <a:ext cx="618184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1101" y="2057400"/>
            <a:ext cx="393838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en-US" altLang="zh-CN" smtClean="0"/>
              <a:t>‹#›</a:t>
            </a:fld>
            <a:endParaRPr lang="zh-CN"/>
          </a:p>
        </p:txBody>
      </p:sp>
    </p:spTree>
    <p:extLst>
      <p:ext uri="{BB962C8B-B14F-4D97-AF65-F5344CB8AC3E}">
        <p14:creationId xmlns:p14="http://schemas.microsoft.com/office/powerpoint/2010/main" val="3969547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9510" y="365126"/>
            <a:ext cx="10532031"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510" y="1825625"/>
            <a:ext cx="10532031"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9510" y="6356351"/>
            <a:ext cx="2747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lvl="0"/>
            <a:endParaRPr lang="zh-CN" altLang="en-US"/>
          </a:p>
        </p:txBody>
      </p:sp>
      <p:sp>
        <p:nvSpPr>
          <p:cNvPr id="5" name="页脚占位符 4"/>
          <p:cNvSpPr>
            <a:spLocks noGrp="1"/>
          </p:cNvSpPr>
          <p:nvPr>
            <p:ph type="ftr" sz="quarter" idx="3"/>
          </p:nvPr>
        </p:nvSpPr>
        <p:spPr>
          <a:xfrm>
            <a:off x="4044911" y="6356351"/>
            <a:ext cx="412122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lvl="0"/>
            <a:endParaRPr lang="zh-CN"/>
          </a:p>
        </p:txBody>
      </p:sp>
      <p:sp>
        <p:nvSpPr>
          <p:cNvPr id="6" name="灯片编号占位符 5"/>
          <p:cNvSpPr>
            <a:spLocks noGrp="1"/>
          </p:cNvSpPr>
          <p:nvPr>
            <p:ph type="sldNum" sz="quarter" idx="4"/>
          </p:nvPr>
        </p:nvSpPr>
        <p:spPr>
          <a:xfrm>
            <a:off x="8624054" y="6356351"/>
            <a:ext cx="2747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lvl="0"/>
            <a:fld id="{9A0DB2DC-4C9A-4742-B13C-FB6460FD3503}" type="slidenum">
              <a:rPr lang="en-US" altLang="zh-CN" smtClean="0"/>
              <a:t>‹#›</a:t>
            </a:fld>
            <a:endParaRPr lang="zh-CN"/>
          </a:p>
        </p:txBody>
      </p:sp>
    </p:spTree>
    <p:extLst>
      <p:ext uri="{BB962C8B-B14F-4D97-AF65-F5344CB8AC3E}">
        <p14:creationId xmlns:p14="http://schemas.microsoft.com/office/powerpoint/2010/main" val="3264774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jpeg"/><Relationship Id="rId7"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2.jpeg"/><Relationship Id="rId11" Type="http://schemas.openxmlformats.org/officeDocument/2006/relationships/image" Target="../media/image37.jpeg"/><Relationship Id="rId5" Type="http://schemas.openxmlformats.org/officeDocument/2006/relationships/image" Target="../media/image31.jpe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9.jpg"/><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0.jp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41.png"/><Relationship Id="rId5" Type="http://schemas.openxmlformats.org/officeDocument/2006/relationships/image" Target="../media/image2.jpeg"/><Relationship Id="rId4"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image" Target="../media/image42.jpg"/></Relationships>
</file>

<file path=ppt/slides/_rels/slide24.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png"/><Relationship Id="rId3" Type="http://schemas.openxmlformats.org/officeDocument/2006/relationships/slideLayout" Target="../slideLayouts/slideLayout7.xml"/><Relationship Id="rId7" Type="http://schemas.openxmlformats.org/officeDocument/2006/relationships/image" Target="../media/image45.jpeg"/><Relationship Id="rId12" Type="http://schemas.openxmlformats.org/officeDocument/2006/relationships/image" Target="../media/image50.jpe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2.jpeg"/><Relationship Id="rId10" Type="http://schemas.openxmlformats.org/officeDocument/2006/relationships/image" Target="../media/image48.jpeg"/><Relationship Id="rId4" Type="http://schemas.openxmlformats.org/officeDocument/2006/relationships/notesSlide" Target="../notesSlides/notesSlide15.xml"/><Relationship Id="rId9" Type="http://schemas.openxmlformats.org/officeDocument/2006/relationships/image" Target="../media/image47.jpe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2.jpeg"/><Relationship Id="rId7" Type="http://schemas.openxmlformats.org/officeDocument/2006/relationships/image" Target="../media/image55.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58.gif"/><Relationship Id="rId3" Type="http://schemas.openxmlformats.org/officeDocument/2006/relationships/audio" Target="NULL" TargetMode="External"/><Relationship Id="rId7" Type="http://schemas.openxmlformats.org/officeDocument/2006/relationships/image" Target="../media/image57.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notesSlide" Target="../notesSlides/notesSlide18.xml"/><Relationship Id="rId11" Type="http://schemas.openxmlformats.org/officeDocument/2006/relationships/image" Target="../media/image61.jpeg"/><Relationship Id="rId5" Type="http://schemas.openxmlformats.org/officeDocument/2006/relationships/slideLayout" Target="../slideLayouts/slideLayout7.xml"/><Relationship Id="rId10" Type="http://schemas.openxmlformats.org/officeDocument/2006/relationships/image" Target="../media/image60.png"/><Relationship Id="rId4" Type="http://schemas.microsoft.com/office/2007/relationships/media" Target="../media/media4.mp3"/><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b="-156"/>
          </a:stretch>
        </a:blipFill>
        <a:effectLst/>
      </p:bgPr>
    </p:bg>
    <p:spTree>
      <p:nvGrpSpPr>
        <p:cNvPr id="1" name=""/>
        <p:cNvGrpSpPr/>
        <p:nvPr/>
      </p:nvGrpSpPr>
      <p:grpSpPr>
        <a:xfrm>
          <a:off x="0" y="0"/>
          <a:ext cx="0" cy="0"/>
          <a:chOff x="0" y="0"/>
          <a:chExt cx="0" cy="0"/>
        </a:xfrm>
      </p:grpSpPr>
      <p:grpSp>
        <p:nvGrpSpPr>
          <p:cNvPr id="3074" name="组合 3073"/>
          <p:cNvGrpSpPr/>
          <p:nvPr/>
        </p:nvGrpSpPr>
        <p:grpSpPr>
          <a:xfrm>
            <a:off x="4430713" y="998538"/>
            <a:ext cx="3265487" cy="3616325"/>
            <a:chOff x="0" y="0"/>
            <a:chExt cx="5143" cy="5695"/>
          </a:xfrm>
        </p:grpSpPr>
        <p:sp>
          <p:nvSpPr>
            <p:cNvPr id="3075" name="前进箭头 1212"/>
            <p:cNvSpPr/>
            <p:nvPr/>
          </p:nvSpPr>
          <p:spPr>
            <a:xfrm>
              <a:off x="2559" y="575"/>
              <a:ext cx="2585" cy="5120"/>
            </a:xfrm>
            <a:custGeom>
              <a:avLst/>
              <a:gdLst/>
              <a:ahLst/>
              <a:cxnLst>
                <a:cxn ang="0">
                  <a:pos x="0" y="0"/>
                </a:cxn>
                <a:cxn ang="0">
                  <a:pos x="1641475" y="952500"/>
                </a:cxn>
                <a:cxn ang="0">
                  <a:pos x="0" y="1905000"/>
                </a:cxn>
              </a:cxnLst>
              <a:rect l="0" t="0" r="0" b="0"/>
              <a:pathLst>
                <a:path w="792088" h="918822">
                  <a:moveTo>
                    <a:pt x="0" y="0"/>
                  </a:moveTo>
                  <a:lnTo>
                    <a:pt x="792088" y="459411"/>
                  </a:lnTo>
                  <a:lnTo>
                    <a:pt x="0" y="918822"/>
                  </a:lnTo>
                  <a:lnTo>
                    <a:pt x="0" y="0"/>
                  </a:lnTo>
                  <a:close/>
                </a:path>
              </a:pathLst>
            </a:custGeom>
            <a:solidFill>
              <a:srgbClr val="00CCFF">
                <a:alpha val="100000"/>
              </a:srgbClr>
            </a:solidFill>
            <a:ln w="9525">
              <a:noFill/>
            </a:ln>
          </p:spPr>
          <p:txBody>
            <a:bodyPr/>
            <a:lstStyle/>
            <a:p>
              <a:endParaRPr lang="zh-CN" altLang="en-US"/>
            </a:p>
          </p:txBody>
        </p:sp>
        <p:sp>
          <p:nvSpPr>
            <p:cNvPr id="3076" name="前进箭头 1212"/>
            <p:cNvSpPr/>
            <p:nvPr/>
          </p:nvSpPr>
          <p:spPr>
            <a:xfrm rot="10800000">
              <a:off x="0" y="0"/>
              <a:ext cx="2585" cy="5120"/>
            </a:xfrm>
            <a:custGeom>
              <a:avLst/>
              <a:gdLst/>
              <a:ahLst/>
              <a:cxnLst>
                <a:cxn ang="0">
                  <a:pos x="0" y="0"/>
                </a:cxn>
                <a:cxn ang="0">
                  <a:pos x="1641475" y="952500"/>
                </a:cxn>
                <a:cxn ang="0">
                  <a:pos x="0" y="1905000"/>
                </a:cxn>
              </a:cxnLst>
              <a:rect l="0" t="0" r="0" b="0"/>
              <a:pathLst>
                <a:path w="792088" h="918822">
                  <a:moveTo>
                    <a:pt x="0" y="0"/>
                  </a:moveTo>
                  <a:lnTo>
                    <a:pt x="792088" y="459411"/>
                  </a:lnTo>
                  <a:lnTo>
                    <a:pt x="0" y="918822"/>
                  </a:lnTo>
                  <a:lnTo>
                    <a:pt x="0" y="0"/>
                  </a:lnTo>
                  <a:close/>
                </a:path>
              </a:pathLst>
            </a:custGeom>
            <a:solidFill>
              <a:schemeClr val="hlink">
                <a:alpha val="100000"/>
              </a:schemeClr>
            </a:solidFill>
            <a:ln w="9525">
              <a:noFill/>
            </a:ln>
          </p:spPr>
          <p:txBody>
            <a:bodyPr/>
            <a:lstStyle/>
            <a:p>
              <a:endParaRPr lang="zh-CN" altLang="en-US"/>
            </a:p>
          </p:txBody>
        </p:sp>
      </p:grpSp>
      <p:sp>
        <p:nvSpPr>
          <p:cNvPr id="3077" name="文本框 3076"/>
          <p:cNvSpPr txBox="1"/>
          <p:nvPr/>
        </p:nvSpPr>
        <p:spPr>
          <a:xfrm>
            <a:off x="3269296" y="4949825"/>
            <a:ext cx="5605463" cy="523220"/>
          </a:xfrm>
          <a:prstGeom prst="rect">
            <a:avLst/>
          </a:prstGeom>
          <a:noFill/>
          <a:ln w="9525">
            <a:noFill/>
          </a:ln>
        </p:spPr>
        <p:txBody>
          <a:bodyPr wrap="square" anchor="t">
            <a:spAutoFit/>
          </a:bodyPr>
          <a:lstStyle/>
          <a:p>
            <a:pPr lvl="0" algn="ctr" eaLnBrk="1" latinLnBrk="0" hangingPunct="1"/>
            <a:r>
              <a:rPr lang="zh-CN" altLang="en-US" sz="2800" b="1" dirty="0" smtClean="0">
                <a:solidFill>
                  <a:schemeClr val="bg1"/>
                </a:solidFill>
                <a:latin typeface="微软雅黑" panose="020B0503020204020204" charset="-122"/>
                <a:ea typeface="微软雅黑" panose="020B0503020204020204" charset="-122"/>
              </a:rPr>
              <a:t>杨俊 张雯 王嘉晨 陈一默 陈诗丽</a:t>
            </a:r>
            <a:endParaRPr lang="en-US" altLang="zh-CN" sz="2800" b="1" dirty="0">
              <a:solidFill>
                <a:schemeClr val="bg1"/>
              </a:solidFill>
              <a:latin typeface="微软雅黑" panose="020B0503020204020204" charset="-122"/>
              <a:ea typeface="微软雅黑" panose="020B0503020204020204" charset="-122"/>
            </a:endParaRPr>
          </a:p>
        </p:txBody>
      </p:sp>
      <p:sp>
        <p:nvSpPr>
          <p:cNvPr id="3078" name="文本框 3077"/>
          <p:cNvSpPr txBox="1"/>
          <p:nvPr/>
        </p:nvSpPr>
        <p:spPr>
          <a:xfrm>
            <a:off x="1893765" y="2435265"/>
            <a:ext cx="8356526" cy="1107996"/>
          </a:xfrm>
          <a:prstGeom prst="rect">
            <a:avLst/>
          </a:prstGeom>
          <a:noFill/>
          <a:ln w="9525" cap="flat" cmpd="sng">
            <a:solidFill>
              <a:schemeClr val="bg1"/>
            </a:solidFill>
            <a:prstDash val="solid"/>
            <a:miter/>
            <a:headEnd type="none" w="med" len="med"/>
            <a:tailEnd type="none" w="med" len="med"/>
          </a:ln>
        </p:spPr>
        <p:txBody>
          <a:bodyPr wrap="square">
            <a:spAutoFit/>
          </a:bodyPr>
          <a:lstStyle/>
          <a:p>
            <a:pPr lvl="0" algn="ctr" eaLnBrk="1" latinLnBrk="0" hangingPunct="1"/>
            <a:r>
              <a:rPr lang="en-US" altLang="zh-CN" sz="6600" b="1" dirty="0" smtClean="0">
                <a:solidFill>
                  <a:schemeClr val="bg1"/>
                </a:solidFill>
                <a:latin typeface="微软雅黑" panose="020B0503020204020204" charset="-122"/>
                <a:ea typeface="微软雅黑" panose="020B0503020204020204" charset="-122"/>
              </a:rPr>
              <a:t>Forecast of Growth</a:t>
            </a:r>
            <a:endParaRPr lang="zh-CN" altLang="en-US" sz="6600" b="1" dirty="0">
              <a:solidFill>
                <a:schemeClr val="bg1"/>
              </a:solidFill>
              <a:latin typeface="微软雅黑" panose="020B0503020204020204" charset="-122"/>
              <a:ea typeface="微软雅黑" panose="020B0503020204020204"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edge">
                                      <p:cBhvr>
                                        <p:cTn id="7" dur="2000"/>
                                        <p:tgtEl>
                                          <p:spTgt spid="3074"/>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3078"/>
                                        </p:tgtEl>
                                        <p:attrNameLst>
                                          <p:attrName>style.visibility</p:attrName>
                                        </p:attrNameLst>
                                      </p:cBhvr>
                                      <p:to>
                                        <p:strVal val="visible"/>
                                      </p:to>
                                    </p:set>
                                    <p:animEffect transition="in" filter="wedge">
                                      <p:cBhvr>
                                        <p:cTn id="10" dur="2000"/>
                                        <p:tgtEl>
                                          <p:spTgt spid="307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077"/>
                                        </p:tgtEl>
                                        <p:attrNameLst>
                                          <p:attrName>style.visibility</p:attrName>
                                        </p:attrNameLst>
                                      </p:cBhvr>
                                      <p:to>
                                        <p:strVal val="visible"/>
                                      </p:to>
                                    </p:set>
                                    <p:anim calcmode="lin" valueType="num">
                                      <p:cBhvr additive="base">
                                        <p:cTn id="15" dur="500" fill="hold"/>
                                        <p:tgtEl>
                                          <p:spTgt spid="3077"/>
                                        </p:tgtEl>
                                        <p:attrNameLst>
                                          <p:attrName>ppt_x</p:attrName>
                                        </p:attrNameLst>
                                      </p:cBhvr>
                                      <p:tavLst>
                                        <p:tav tm="0">
                                          <p:val>
                                            <p:strVal val="#ppt_x"/>
                                          </p:val>
                                        </p:tav>
                                        <p:tav tm="100000">
                                          <p:val>
                                            <p:strVal val="#ppt_x"/>
                                          </p:val>
                                        </p:tav>
                                      </p:tavLst>
                                    </p:anim>
                                    <p:anim calcmode="lin" valueType="num">
                                      <p:cBhvr additive="base">
                                        <p:cTn id="16"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7" grpId="0"/>
      <p:bldP spid="307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b="-156"/>
          </a:stretch>
        </a:blipFill>
        <a:effectLst/>
      </p:bgPr>
    </p:bg>
    <p:spTree>
      <p:nvGrpSpPr>
        <p:cNvPr id="1" name=""/>
        <p:cNvGrpSpPr/>
        <p:nvPr/>
      </p:nvGrpSpPr>
      <p:grpSpPr>
        <a:xfrm>
          <a:off x="0" y="0"/>
          <a:ext cx="0" cy="0"/>
          <a:chOff x="0" y="0"/>
          <a:chExt cx="0" cy="0"/>
        </a:xfrm>
      </p:grpSpPr>
      <p:sp>
        <p:nvSpPr>
          <p:cNvPr id="15362" name="矩形 15361"/>
          <p:cNvSpPr/>
          <p:nvPr/>
        </p:nvSpPr>
        <p:spPr>
          <a:xfrm>
            <a:off x="739775" y="841375"/>
            <a:ext cx="10691813" cy="5086350"/>
          </a:xfrm>
          <a:prstGeom prst="rect">
            <a:avLst/>
          </a:prstGeom>
          <a:solidFill>
            <a:schemeClr val="hlink">
              <a:alpha val="100000"/>
            </a:schemeClr>
          </a:solidFill>
          <a:ln w="9525">
            <a:noFill/>
          </a:ln>
        </p:spPr>
        <p:txBody>
          <a:bodyPr/>
          <a:lstStyle/>
          <a:p>
            <a:endParaRPr lang="zh-CN" altLang="en-US"/>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9360" y="942975"/>
            <a:ext cx="2821940" cy="1834515"/>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425" y="943610"/>
            <a:ext cx="3705225" cy="231648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0098" y="3018155"/>
            <a:ext cx="2381250" cy="2724150"/>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4965" y="943610"/>
            <a:ext cx="2820035" cy="1833880"/>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7536" y="3424238"/>
            <a:ext cx="3708400" cy="2317750"/>
          </a:xfrm>
          <a:prstGeom prst="rect">
            <a:avLst/>
          </a:prstGeom>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65171" y="3017839"/>
            <a:ext cx="2381250" cy="2724150"/>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par>
                                <p:cTn id="24" presetID="9"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b="-156"/>
          </a:stretch>
        </a:blipFill>
        <a:effectLst/>
      </p:bgPr>
    </p:bg>
    <p:spTree>
      <p:nvGrpSpPr>
        <p:cNvPr id="1" name=""/>
        <p:cNvGrpSpPr/>
        <p:nvPr/>
      </p:nvGrpSpPr>
      <p:grpSpPr>
        <a:xfrm>
          <a:off x="0" y="0"/>
          <a:ext cx="0" cy="0"/>
          <a:chOff x="0" y="0"/>
          <a:chExt cx="0" cy="0"/>
        </a:xfrm>
      </p:grpSpPr>
      <p:sp>
        <p:nvSpPr>
          <p:cNvPr id="15362" name="矩形 15361"/>
          <p:cNvSpPr/>
          <p:nvPr/>
        </p:nvSpPr>
        <p:spPr>
          <a:xfrm>
            <a:off x="739775" y="841375"/>
            <a:ext cx="10691813" cy="5086350"/>
          </a:xfrm>
          <a:prstGeom prst="rect">
            <a:avLst/>
          </a:prstGeom>
          <a:solidFill>
            <a:schemeClr val="hlink">
              <a:alpha val="100000"/>
            </a:schemeClr>
          </a:solidFill>
          <a:ln w="9525">
            <a:noFill/>
          </a:ln>
        </p:spPr>
        <p:txBody>
          <a:bodyPr/>
          <a:lstStyle/>
          <a:p>
            <a:endParaRPr lang="zh-CN" altLang="en-US"/>
          </a:p>
        </p:txBody>
      </p:sp>
      <p:pic>
        <p:nvPicPr>
          <p:cNvPr id="3" name="图片 2"/>
          <p:cNvPicPr>
            <a:picLocks noChangeAspect="1"/>
          </p:cNvPicPr>
          <p:nvPr/>
        </p:nvPicPr>
        <p:blipFill>
          <a:blip r:embed="rId4"/>
          <a:stretch>
            <a:fillRect/>
          </a:stretch>
        </p:blipFill>
        <p:spPr>
          <a:xfrm>
            <a:off x="7010399" y="1538220"/>
            <a:ext cx="3528775" cy="40000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3485" y="1910080"/>
            <a:ext cx="2730500" cy="3255010"/>
          </a:xfrm>
          <a:prstGeom prst="rect">
            <a:avLst/>
          </a:prstGeom>
        </p:spPr>
      </p:pic>
      <p:sp>
        <p:nvSpPr>
          <p:cNvPr id="15369" name="直接连接符 15368"/>
          <p:cNvSpPr/>
          <p:nvPr/>
        </p:nvSpPr>
        <p:spPr>
          <a:xfrm flipH="1">
            <a:off x="5977028" y="1396365"/>
            <a:ext cx="15875" cy="4102735"/>
          </a:xfrm>
          <a:prstGeom prst="line">
            <a:avLst/>
          </a:prstGeom>
          <a:ln w="9525" cap="rnd" cmpd="sng">
            <a:solidFill>
              <a:schemeClr val="bg1"/>
            </a:solidFill>
            <a:prstDash val="sysDot"/>
            <a:headEnd type="none" w="med" len="med"/>
            <a:tailEnd type="none" w="med" len="med"/>
          </a:ln>
        </p:spPr>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b="-156"/>
          </a:stretch>
        </a:blipFill>
        <a:effectLst/>
      </p:bgPr>
    </p:bg>
    <p:spTree>
      <p:nvGrpSpPr>
        <p:cNvPr id="1" name=""/>
        <p:cNvGrpSpPr/>
        <p:nvPr/>
      </p:nvGrpSpPr>
      <p:grpSpPr>
        <a:xfrm>
          <a:off x="0" y="0"/>
          <a:ext cx="0" cy="0"/>
          <a:chOff x="0" y="0"/>
          <a:chExt cx="0" cy="0"/>
        </a:xfrm>
      </p:grpSpPr>
      <p:grpSp>
        <p:nvGrpSpPr>
          <p:cNvPr id="12290" name="组合 12289"/>
          <p:cNvGrpSpPr/>
          <p:nvPr/>
        </p:nvGrpSpPr>
        <p:grpSpPr>
          <a:xfrm>
            <a:off x="4805363" y="1530350"/>
            <a:ext cx="2516187" cy="2786063"/>
            <a:chOff x="0" y="0"/>
            <a:chExt cx="5143" cy="5695"/>
          </a:xfrm>
        </p:grpSpPr>
        <p:sp>
          <p:nvSpPr>
            <p:cNvPr id="12291" name="前进箭头 1212"/>
            <p:cNvSpPr/>
            <p:nvPr/>
          </p:nvSpPr>
          <p:spPr>
            <a:xfrm>
              <a:off x="2559" y="575"/>
              <a:ext cx="2585" cy="5120"/>
            </a:xfrm>
            <a:custGeom>
              <a:avLst/>
              <a:gdLst/>
              <a:ahLst/>
              <a:cxnLst>
                <a:cxn ang="0">
                  <a:pos x="0" y="0"/>
                </a:cxn>
                <a:cxn ang="0">
                  <a:pos x="1641475" y="952500"/>
                </a:cxn>
                <a:cxn ang="0">
                  <a:pos x="0" y="1905000"/>
                </a:cxn>
              </a:cxnLst>
              <a:rect l="0" t="0" r="0" b="0"/>
              <a:pathLst>
                <a:path w="792088" h="918822">
                  <a:moveTo>
                    <a:pt x="0" y="0"/>
                  </a:moveTo>
                  <a:lnTo>
                    <a:pt x="792088" y="459411"/>
                  </a:lnTo>
                  <a:lnTo>
                    <a:pt x="0" y="918822"/>
                  </a:lnTo>
                  <a:lnTo>
                    <a:pt x="0" y="0"/>
                  </a:lnTo>
                  <a:close/>
                </a:path>
              </a:pathLst>
            </a:custGeom>
            <a:solidFill>
              <a:srgbClr val="00CCFF">
                <a:alpha val="100000"/>
              </a:srgbClr>
            </a:solidFill>
            <a:ln w="9525">
              <a:noFill/>
            </a:ln>
          </p:spPr>
          <p:txBody>
            <a:bodyPr/>
            <a:lstStyle/>
            <a:p>
              <a:endParaRPr lang="zh-CN" altLang="en-US"/>
            </a:p>
          </p:txBody>
        </p:sp>
        <p:sp>
          <p:nvSpPr>
            <p:cNvPr id="12292" name="前进箭头 1212"/>
            <p:cNvSpPr/>
            <p:nvPr/>
          </p:nvSpPr>
          <p:spPr>
            <a:xfrm rot="10800000">
              <a:off x="0" y="0"/>
              <a:ext cx="2585" cy="5120"/>
            </a:xfrm>
            <a:custGeom>
              <a:avLst/>
              <a:gdLst/>
              <a:ahLst/>
              <a:cxnLst>
                <a:cxn ang="0">
                  <a:pos x="0" y="0"/>
                </a:cxn>
                <a:cxn ang="0">
                  <a:pos x="1641475" y="952500"/>
                </a:cxn>
                <a:cxn ang="0">
                  <a:pos x="0" y="1905000"/>
                </a:cxn>
              </a:cxnLst>
              <a:rect l="0" t="0" r="0" b="0"/>
              <a:pathLst>
                <a:path w="792088" h="918822">
                  <a:moveTo>
                    <a:pt x="0" y="0"/>
                  </a:moveTo>
                  <a:lnTo>
                    <a:pt x="792088" y="459411"/>
                  </a:lnTo>
                  <a:lnTo>
                    <a:pt x="0" y="918822"/>
                  </a:lnTo>
                  <a:lnTo>
                    <a:pt x="0" y="0"/>
                  </a:lnTo>
                  <a:close/>
                </a:path>
              </a:pathLst>
            </a:custGeom>
            <a:solidFill>
              <a:schemeClr val="hlink">
                <a:alpha val="100000"/>
              </a:schemeClr>
            </a:solidFill>
            <a:ln w="9525">
              <a:noFill/>
            </a:ln>
          </p:spPr>
          <p:txBody>
            <a:bodyPr/>
            <a:lstStyle/>
            <a:p>
              <a:endParaRPr lang="zh-CN" altLang="en-US"/>
            </a:p>
          </p:txBody>
        </p:sp>
      </p:grpSp>
      <p:sp>
        <p:nvSpPr>
          <p:cNvPr id="12294" name="文本框 12293"/>
          <p:cNvSpPr txBox="1"/>
          <p:nvPr/>
        </p:nvSpPr>
        <p:spPr>
          <a:xfrm>
            <a:off x="5220099" y="2051050"/>
            <a:ext cx="1677190" cy="1877437"/>
          </a:xfrm>
          <a:prstGeom prst="rect">
            <a:avLst/>
          </a:prstGeom>
          <a:noFill/>
          <a:ln w="9525" cap="flat" cmpd="sng">
            <a:solidFill>
              <a:schemeClr val="bg1"/>
            </a:solidFill>
            <a:prstDash val="solid"/>
            <a:miter/>
            <a:headEnd type="none" w="med" len="med"/>
            <a:tailEnd type="none" w="med" len="med"/>
          </a:ln>
        </p:spPr>
        <p:txBody>
          <a:bodyPr wrap="none">
            <a:spAutoFit/>
          </a:bodyPr>
          <a:lstStyle/>
          <a:p>
            <a:pPr lvl="0" algn="ctr" eaLnBrk="1" latinLnBrk="0" hangingPunct="1"/>
            <a:r>
              <a:rPr lang="zh-CN" altLang="en-US" sz="4400" b="1" dirty="0">
                <a:solidFill>
                  <a:schemeClr val="bg1"/>
                </a:solidFill>
                <a:latin typeface="微软雅黑" panose="020B0503020204020204" charset="-122"/>
                <a:ea typeface="微软雅黑" panose="020B0503020204020204" charset="-122"/>
              </a:rPr>
              <a:t>PART</a:t>
            </a:r>
          </a:p>
          <a:p>
            <a:pPr lvl="0" algn="ctr" eaLnBrk="1" latinLnBrk="0" hangingPunct="1"/>
            <a:r>
              <a:rPr lang="en-US" altLang="zh-CN" sz="7200" b="1" dirty="0">
                <a:solidFill>
                  <a:schemeClr val="bg1"/>
                </a:solidFill>
                <a:latin typeface="微软雅黑" panose="020B0503020204020204" charset="-122"/>
                <a:ea typeface="微软雅黑" panose="020B0503020204020204" charset="-122"/>
              </a:rPr>
              <a:t>3</a:t>
            </a:r>
            <a:endParaRPr lang="zh-CN" altLang="en-US" dirty="0">
              <a:latin typeface="Arial" panose="020B0604020202020204" pitchFamily="34" charset="0"/>
              <a:ea typeface="宋体" panose="02010600030101010101" pitchFamily="2" charset="-122"/>
            </a:endParaRPr>
          </a:p>
        </p:txBody>
      </p:sp>
      <p:sp>
        <p:nvSpPr>
          <p:cNvPr id="8" name="文本框 7"/>
          <p:cNvSpPr txBox="1"/>
          <p:nvPr/>
        </p:nvSpPr>
        <p:spPr>
          <a:xfrm>
            <a:off x="3254609" y="4837113"/>
            <a:ext cx="5605463" cy="769441"/>
          </a:xfrm>
          <a:prstGeom prst="rect">
            <a:avLst/>
          </a:prstGeom>
          <a:noFill/>
          <a:ln w="9525">
            <a:noFill/>
          </a:ln>
        </p:spPr>
        <p:txBody>
          <a:bodyPr wrap="square" anchor="t">
            <a:spAutoFit/>
          </a:bodyPr>
          <a:lstStyle/>
          <a:p>
            <a:pPr lvl="0" algn="ctr" eaLnBrk="1" latinLnBrk="0" hangingPunct="1"/>
            <a:r>
              <a:rPr lang="en-US" altLang="zh-CN" sz="4400" b="1" dirty="0" smtClean="0">
                <a:solidFill>
                  <a:schemeClr val="bg1"/>
                </a:solidFill>
                <a:latin typeface="微软雅黑" panose="020B0503020204020204" charset="-122"/>
                <a:ea typeface="微软雅黑" panose="020B0503020204020204" charset="-122"/>
              </a:rPr>
              <a:t>Age Prediction</a:t>
            </a:r>
            <a:endParaRPr lang="zh-CN" altLang="en-US" sz="4400" b="1" dirty="0">
              <a:solidFill>
                <a:schemeClr val="bg1"/>
              </a:solidFill>
              <a:latin typeface="微软雅黑" panose="020B0503020204020204" charset="-122"/>
              <a:ea typeface="微软雅黑" panose="020B0503020204020204"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edge">
                                      <p:cBhvr>
                                        <p:cTn id="7" dur="2000"/>
                                        <p:tgtEl>
                                          <p:spTgt spid="12290"/>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12294"/>
                                        </p:tgtEl>
                                        <p:attrNameLst>
                                          <p:attrName>style.visibility</p:attrName>
                                        </p:attrNameLst>
                                      </p:cBhvr>
                                      <p:to>
                                        <p:strVal val="visible"/>
                                      </p:to>
                                    </p:set>
                                    <p:animEffect transition="in" filter="wedge">
                                      <p:cBhvr>
                                        <p:cTn id="10" dur="2000"/>
                                        <p:tgtEl>
                                          <p:spTgt spid="12294"/>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edge">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b="-156"/>
          </a:stretch>
        </a:blipFill>
        <a:effectLst/>
      </p:bgPr>
    </p:bg>
    <p:spTree>
      <p:nvGrpSpPr>
        <p:cNvPr id="1" name=""/>
        <p:cNvGrpSpPr/>
        <p:nvPr/>
      </p:nvGrpSpPr>
      <p:grpSpPr>
        <a:xfrm>
          <a:off x="0" y="0"/>
          <a:ext cx="0" cy="0"/>
          <a:chOff x="0" y="0"/>
          <a:chExt cx="0" cy="0"/>
        </a:xfrm>
      </p:grpSpPr>
      <p:sp>
        <p:nvSpPr>
          <p:cNvPr id="30722" name="矩形 30721"/>
          <p:cNvSpPr/>
          <p:nvPr/>
        </p:nvSpPr>
        <p:spPr>
          <a:xfrm>
            <a:off x="739775" y="841375"/>
            <a:ext cx="10691813" cy="5086350"/>
          </a:xfrm>
          <a:prstGeom prst="rect">
            <a:avLst/>
          </a:prstGeom>
          <a:solidFill>
            <a:schemeClr val="hlink">
              <a:alpha val="100000"/>
            </a:schemeClr>
          </a:solidFill>
          <a:ln w="9525">
            <a:noFill/>
          </a:ln>
        </p:spPr>
        <p:txBody>
          <a:bodyPr/>
          <a:lstStyle/>
          <a:p>
            <a:endParaRPr lang="zh-CN" altLang="en-US"/>
          </a:p>
        </p:txBody>
      </p:sp>
      <p:pic>
        <p:nvPicPr>
          <p:cNvPr id="2" name="图片 1" descr="QQ图片20161221163146"/>
          <p:cNvPicPr>
            <a:picLocks noChangeAspect="1"/>
          </p:cNvPicPr>
          <p:nvPr/>
        </p:nvPicPr>
        <p:blipFill>
          <a:blip r:embed="rId4"/>
          <a:stretch>
            <a:fillRect/>
          </a:stretch>
        </p:blipFill>
        <p:spPr>
          <a:xfrm>
            <a:off x="3274695" y="2067560"/>
            <a:ext cx="5894705" cy="3390265"/>
          </a:xfrm>
          <a:prstGeom prst="rect">
            <a:avLst/>
          </a:prstGeom>
        </p:spPr>
      </p:pic>
      <p:sp>
        <p:nvSpPr>
          <p:cNvPr id="22" name="文本框 21"/>
          <p:cNvSpPr txBox="1"/>
          <p:nvPr/>
        </p:nvSpPr>
        <p:spPr>
          <a:xfrm>
            <a:off x="1073785" y="1127125"/>
            <a:ext cx="7282815" cy="678815"/>
          </a:xfrm>
          <a:prstGeom prst="rect">
            <a:avLst/>
          </a:prstGeom>
          <a:noFill/>
        </p:spPr>
        <p:txBody>
          <a:bodyPr wrap="square" rtlCol="0">
            <a:spAutoFit/>
          </a:bodyPr>
          <a:lstStyle/>
          <a:p>
            <a:r>
              <a:rPr lang="en-US" altLang="zh-CN" sz="3600" b="1">
                <a:solidFill>
                  <a:schemeClr val="bg1"/>
                </a:solidFill>
                <a:latin typeface="微软雅黑" panose="020B0503020204020204" charset="-122"/>
                <a:ea typeface="微软雅黑" panose="020B0503020204020204" charset="-122"/>
              </a:rPr>
              <a:t>Age Prediction Theory  </a:t>
            </a:r>
          </a:p>
        </p:txBody>
      </p:sp>
    </p:spTree>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b="-156"/>
          </a:stretch>
        </a:blipFill>
        <a:effectLst/>
      </p:bgPr>
    </p:bg>
    <p:spTree>
      <p:nvGrpSpPr>
        <p:cNvPr id="1" name=""/>
        <p:cNvGrpSpPr/>
        <p:nvPr/>
      </p:nvGrpSpPr>
      <p:grpSpPr>
        <a:xfrm>
          <a:off x="0" y="0"/>
          <a:ext cx="0" cy="0"/>
          <a:chOff x="0" y="0"/>
          <a:chExt cx="0" cy="0"/>
        </a:xfrm>
      </p:grpSpPr>
      <p:sp>
        <p:nvSpPr>
          <p:cNvPr id="25602" name="矩形 25601"/>
          <p:cNvSpPr/>
          <p:nvPr/>
        </p:nvSpPr>
        <p:spPr>
          <a:xfrm>
            <a:off x="739775" y="841375"/>
            <a:ext cx="10691813" cy="5086350"/>
          </a:xfrm>
          <a:prstGeom prst="rect">
            <a:avLst/>
          </a:prstGeom>
          <a:solidFill>
            <a:schemeClr val="hlink">
              <a:alpha val="100000"/>
            </a:schemeClr>
          </a:solidFill>
          <a:ln w="9525">
            <a:noFill/>
          </a:ln>
        </p:spPr>
        <p:txBody>
          <a:bodyPr/>
          <a:lstStyle/>
          <a:p>
            <a:endParaRPr lang="zh-CN" altLang="en-US"/>
          </a:p>
        </p:txBody>
      </p:sp>
      <p:pic>
        <p:nvPicPr>
          <p:cNvPr id="2" name="图片 1" descr="QQ截图20161221130750"/>
          <p:cNvPicPr>
            <a:picLocks noChangeAspect="1"/>
          </p:cNvPicPr>
          <p:nvPr/>
        </p:nvPicPr>
        <p:blipFill>
          <a:blip r:embed="rId3"/>
          <a:srcRect t="935"/>
          <a:stretch>
            <a:fillRect/>
          </a:stretch>
        </p:blipFill>
        <p:spPr>
          <a:xfrm>
            <a:off x="1131570" y="972820"/>
            <a:ext cx="2011680" cy="2364105"/>
          </a:xfrm>
          <a:prstGeom prst="rect">
            <a:avLst/>
          </a:prstGeom>
        </p:spPr>
      </p:pic>
      <p:pic>
        <p:nvPicPr>
          <p:cNvPr id="3" name="图片 2" descr="QQ截图20161221130820"/>
          <p:cNvPicPr>
            <a:picLocks noChangeAspect="1"/>
          </p:cNvPicPr>
          <p:nvPr/>
        </p:nvPicPr>
        <p:blipFill>
          <a:blip r:embed="rId4"/>
          <a:stretch>
            <a:fillRect/>
          </a:stretch>
        </p:blipFill>
        <p:spPr>
          <a:xfrm>
            <a:off x="3573145" y="972820"/>
            <a:ext cx="1878965" cy="2364740"/>
          </a:xfrm>
          <a:prstGeom prst="rect">
            <a:avLst/>
          </a:prstGeom>
        </p:spPr>
      </p:pic>
      <p:pic>
        <p:nvPicPr>
          <p:cNvPr id="4" name="图片 3" descr="QQ截图20161221130847"/>
          <p:cNvPicPr>
            <a:picLocks noChangeAspect="1"/>
          </p:cNvPicPr>
          <p:nvPr/>
        </p:nvPicPr>
        <p:blipFill>
          <a:blip r:embed="rId5"/>
          <a:srcRect l="1319" t="496" r="-1909" b="963"/>
          <a:stretch>
            <a:fillRect/>
          </a:stretch>
        </p:blipFill>
        <p:spPr>
          <a:xfrm>
            <a:off x="5939790" y="972820"/>
            <a:ext cx="2026920" cy="2364105"/>
          </a:xfrm>
          <a:prstGeom prst="rect">
            <a:avLst/>
          </a:prstGeom>
        </p:spPr>
      </p:pic>
      <p:pic>
        <p:nvPicPr>
          <p:cNvPr id="5" name="图片 4" descr="QQ截图20161221130933"/>
          <p:cNvPicPr>
            <a:picLocks noChangeAspect="1"/>
          </p:cNvPicPr>
          <p:nvPr/>
        </p:nvPicPr>
        <p:blipFill>
          <a:blip r:embed="rId6"/>
          <a:srcRect r="407"/>
          <a:stretch>
            <a:fillRect/>
          </a:stretch>
        </p:blipFill>
        <p:spPr>
          <a:xfrm>
            <a:off x="4283075" y="3434715"/>
            <a:ext cx="2053590" cy="2330450"/>
          </a:xfrm>
          <a:prstGeom prst="rect">
            <a:avLst/>
          </a:prstGeom>
        </p:spPr>
      </p:pic>
      <p:pic>
        <p:nvPicPr>
          <p:cNvPr id="6" name="图片 5" descr="QQ截图20161221131001"/>
          <p:cNvPicPr>
            <a:picLocks noChangeAspect="1"/>
          </p:cNvPicPr>
          <p:nvPr/>
        </p:nvPicPr>
        <p:blipFill>
          <a:blip r:embed="rId7"/>
          <a:srcRect b="1179"/>
          <a:stretch>
            <a:fillRect/>
          </a:stretch>
        </p:blipFill>
        <p:spPr>
          <a:xfrm>
            <a:off x="6754495" y="3467735"/>
            <a:ext cx="1904365" cy="2297430"/>
          </a:xfrm>
          <a:prstGeom prst="rect">
            <a:avLst/>
          </a:prstGeom>
        </p:spPr>
      </p:pic>
      <p:pic>
        <p:nvPicPr>
          <p:cNvPr id="7" name="图片 6" descr="QQ截图20161221131042"/>
          <p:cNvPicPr>
            <a:picLocks noChangeAspect="1"/>
          </p:cNvPicPr>
          <p:nvPr/>
        </p:nvPicPr>
        <p:blipFill>
          <a:blip r:embed="rId8"/>
          <a:stretch>
            <a:fillRect/>
          </a:stretch>
        </p:blipFill>
        <p:spPr>
          <a:xfrm>
            <a:off x="9100185" y="3467100"/>
            <a:ext cx="1812925" cy="2298065"/>
          </a:xfrm>
          <a:prstGeom prst="rect">
            <a:avLst/>
          </a:prstGeom>
        </p:spPr>
      </p:pic>
    </p:spTree>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b="-156"/>
          </a:stretch>
        </a:blipFill>
        <a:effectLst/>
      </p:bgPr>
    </p:bg>
    <p:spTree>
      <p:nvGrpSpPr>
        <p:cNvPr id="1" name=""/>
        <p:cNvGrpSpPr/>
        <p:nvPr/>
      </p:nvGrpSpPr>
      <p:grpSpPr>
        <a:xfrm>
          <a:off x="0" y="0"/>
          <a:ext cx="0" cy="0"/>
          <a:chOff x="0" y="0"/>
          <a:chExt cx="0" cy="0"/>
        </a:xfrm>
      </p:grpSpPr>
      <p:grpSp>
        <p:nvGrpSpPr>
          <p:cNvPr id="17410" name="组合 17409"/>
          <p:cNvGrpSpPr/>
          <p:nvPr/>
        </p:nvGrpSpPr>
        <p:grpSpPr>
          <a:xfrm>
            <a:off x="4805363" y="1530350"/>
            <a:ext cx="2516187" cy="2786063"/>
            <a:chOff x="0" y="0"/>
            <a:chExt cx="5143" cy="5695"/>
          </a:xfrm>
        </p:grpSpPr>
        <p:sp>
          <p:nvSpPr>
            <p:cNvPr id="17411" name="前进箭头 1212"/>
            <p:cNvSpPr/>
            <p:nvPr/>
          </p:nvSpPr>
          <p:spPr>
            <a:xfrm>
              <a:off x="2559" y="575"/>
              <a:ext cx="2585" cy="5120"/>
            </a:xfrm>
            <a:custGeom>
              <a:avLst/>
              <a:gdLst/>
              <a:ahLst/>
              <a:cxnLst>
                <a:cxn ang="0">
                  <a:pos x="0" y="0"/>
                </a:cxn>
                <a:cxn ang="0">
                  <a:pos x="1641475" y="952500"/>
                </a:cxn>
                <a:cxn ang="0">
                  <a:pos x="0" y="1905000"/>
                </a:cxn>
              </a:cxnLst>
              <a:rect l="0" t="0" r="0" b="0"/>
              <a:pathLst>
                <a:path w="792088" h="918822">
                  <a:moveTo>
                    <a:pt x="0" y="0"/>
                  </a:moveTo>
                  <a:lnTo>
                    <a:pt x="792088" y="459411"/>
                  </a:lnTo>
                  <a:lnTo>
                    <a:pt x="0" y="918822"/>
                  </a:lnTo>
                  <a:lnTo>
                    <a:pt x="0" y="0"/>
                  </a:lnTo>
                  <a:close/>
                </a:path>
              </a:pathLst>
            </a:custGeom>
            <a:solidFill>
              <a:srgbClr val="00CCFF">
                <a:alpha val="100000"/>
              </a:srgbClr>
            </a:solidFill>
            <a:ln w="9525">
              <a:noFill/>
            </a:ln>
          </p:spPr>
          <p:txBody>
            <a:bodyPr/>
            <a:lstStyle/>
            <a:p>
              <a:endParaRPr lang="zh-CN" altLang="en-US"/>
            </a:p>
          </p:txBody>
        </p:sp>
        <p:sp>
          <p:nvSpPr>
            <p:cNvPr id="17412" name="前进箭头 1212"/>
            <p:cNvSpPr/>
            <p:nvPr/>
          </p:nvSpPr>
          <p:spPr>
            <a:xfrm rot="10800000">
              <a:off x="0" y="0"/>
              <a:ext cx="2585" cy="5120"/>
            </a:xfrm>
            <a:custGeom>
              <a:avLst/>
              <a:gdLst/>
              <a:ahLst/>
              <a:cxnLst>
                <a:cxn ang="0">
                  <a:pos x="0" y="0"/>
                </a:cxn>
                <a:cxn ang="0">
                  <a:pos x="1641475" y="952500"/>
                </a:cxn>
                <a:cxn ang="0">
                  <a:pos x="0" y="1905000"/>
                </a:cxn>
              </a:cxnLst>
              <a:rect l="0" t="0" r="0" b="0"/>
              <a:pathLst>
                <a:path w="792088" h="918822">
                  <a:moveTo>
                    <a:pt x="0" y="0"/>
                  </a:moveTo>
                  <a:lnTo>
                    <a:pt x="792088" y="459411"/>
                  </a:lnTo>
                  <a:lnTo>
                    <a:pt x="0" y="918822"/>
                  </a:lnTo>
                  <a:lnTo>
                    <a:pt x="0" y="0"/>
                  </a:lnTo>
                  <a:close/>
                </a:path>
              </a:pathLst>
            </a:custGeom>
            <a:solidFill>
              <a:schemeClr val="hlink">
                <a:alpha val="100000"/>
              </a:schemeClr>
            </a:solidFill>
            <a:ln w="9525">
              <a:noFill/>
            </a:ln>
          </p:spPr>
          <p:txBody>
            <a:bodyPr/>
            <a:lstStyle/>
            <a:p>
              <a:endParaRPr lang="zh-CN" altLang="en-US"/>
            </a:p>
          </p:txBody>
        </p:sp>
      </p:grpSp>
      <p:sp>
        <p:nvSpPr>
          <p:cNvPr id="17414" name="文本框 17413"/>
          <p:cNvSpPr txBox="1"/>
          <p:nvPr/>
        </p:nvSpPr>
        <p:spPr>
          <a:xfrm>
            <a:off x="5220099" y="2051050"/>
            <a:ext cx="1677190" cy="1877437"/>
          </a:xfrm>
          <a:prstGeom prst="rect">
            <a:avLst/>
          </a:prstGeom>
          <a:noFill/>
          <a:ln w="9525" cap="flat" cmpd="sng">
            <a:solidFill>
              <a:schemeClr val="bg1"/>
            </a:solidFill>
            <a:prstDash val="solid"/>
            <a:miter/>
            <a:headEnd type="none" w="med" len="med"/>
            <a:tailEnd type="none" w="med" len="med"/>
          </a:ln>
        </p:spPr>
        <p:txBody>
          <a:bodyPr wrap="none">
            <a:spAutoFit/>
          </a:bodyPr>
          <a:lstStyle/>
          <a:p>
            <a:pPr lvl="0" algn="ctr" eaLnBrk="1" latinLnBrk="0" hangingPunct="1"/>
            <a:r>
              <a:rPr lang="zh-CN" altLang="en-US" sz="4400" b="1" dirty="0">
                <a:solidFill>
                  <a:schemeClr val="bg1"/>
                </a:solidFill>
                <a:latin typeface="微软雅黑" panose="020B0503020204020204" charset="-122"/>
                <a:ea typeface="微软雅黑" panose="020B0503020204020204" charset="-122"/>
              </a:rPr>
              <a:t>PART</a:t>
            </a:r>
          </a:p>
          <a:p>
            <a:pPr lvl="0" algn="ctr" eaLnBrk="1" latinLnBrk="0" hangingPunct="1"/>
            <a:r>
              <a:rPr lang="en-US" altLang="zh-CN" sz="7200" b="1" dirty="0">
                <a:solidFill>
                  <a:schemeClr val="bg1"/>
                </a:solidFill>
                <a:latin typeface="微软雅黑" panose="020B0503020204020204" charset="-122"/>
                <a:ea typeface="微软雅黑" panose="020B0503020204020204" charset="-122"/>
              </a:rPr>
              <a:t>4</a:t>
            </a:r>
            <a:endParaRPr lang="zh-CN" altLang="en-US" dirty="0">
              <a:latin typeface="Arial" panose="020B0604020202020204" pitchFamily="34" charset="0"/>
              <a:ea typeface="宋体" panose="02010600030101010101" pitchFamily="2" charset="-122"/>
            </a:endParaRPr>
          </a:p>
        </p:txBody>
      </p:sp>
      <p:sp>
        <p:nvSpPr>
          <p:cNvPr id="7" name="文本框 6"/>
          <p:cNvSpPr txBox="1"/>
          <p:nvPr/>
        </p:nvSpPr>
        <p:spPr>
          <a:xfrm>
            <a:off x="3254609" y="4837113"/>
            <a:ext cx="5605463" cy="769441"/>
          </a:xfrm>
          <a:prstGeom prst="rect">
            <a:avLst/>
          </a:prstGeom>
          <a:noFill/>
          <a:ln w="9525">
            <a:noFill/>
          </a:ln>
        </p:spPr>
        <p:txBody>
          <a:bodyPr wrap="square" anchor="t">
            <a:spAutoFit/>
          </a:bodyPr>
          <a:lstStyle/>
          <a:p>
            <a:pPr lvl="0" algn="ctr" eaLnBrk="1" latinLnBrk="0" hangingPunct="1"/>
            <a:r>
              <a:rPr lang="en-US" altLang="zh-CN" sz="4400" b="1" dirty="0" smtClean="0">
                <a:solidFill>
                  <a:schemeClr val="bg1"/>
                </a:solidFill>
                <a:latin typeface="微软雅黑" panose="020B0503020204020204" charset="-122"/>
                <a:ea typeface="微软雅黑" panose="020B0503020204020204" charset="-122"/>
              </a:rPr>
              <a:t>Face Synthesis</a:t>
            </a:r>
            <a:endParaRPr lang="zh-CN" altLang="en-US" sz="4400" b="1" dirty="0">
              <a:solidFill>
                <a:schemeClr val="bg1"/>
              </a:solidFill>
              <a:latin typeface="微软雅黑" panose="020B0503020204020204" charset="-122"/>
              <a:ea typeface="微软雅黑" panose="020B0503020204020204"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wedge">
                                      <p:cBhvr>
                                        <p:cTn id="7" dur="2000"/>
                                        <p:tgtEl>
                                          <p:spTgt spid="17410"/>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17414"/>
                                        </p:tgtEl>
                                        <p:attrNameLst>
                                          <p:attrName>style.visibility</p:attrName>
                                        </p:attrNameLst>
                                      </p:cBhvr>
                                      <p:to>
                                        <p:strVal val="visible"/>
                                      </p:to>
                                    </p:set>
                                    <p:animEffect transition="in" filter="wedge">
                                      <p:cBhvr>
                                        <p:cTn id="10" dur="2000"/>
                                        <p:tgtEl>
                                          <p:spTgt spid="17414"/>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edge">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4"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b="-156"/>
          </a:stretch>
        </a:blipFill>
        <a:effectLst/>
      </p:bgPr>
    </p:bg>
    <p:spTree>
      <p:nvGrpSpPr>
        <p:cNvPr id="1" name=""/>
        <p:cNvGrpSpPr/>
        <p:nvPr/>
      </p:nvGrpSpPr>
      <p:grpSpPr>
        <a:xfrm>
          <a:off x="0" y="0"/>
          <a:ext cx="0" cy="0"/>
          <a:chOff x="0" y="0"/>
          <a:chExt cx="0" cy="0"/>
        </a:xfrm>
      </p:grpSpPr>
      <p:sp>
        <p:nvSpPr>
          <p:cNvPr id="44" name="矩形 43"/>
          <p:cNvSpPr/>
          <p:nvPr/>
        </p:nvSpPr>
        <p:spPr>
          <a:xfrm>
            <a:off x="739775" y="841375"/>
            <a:ext cx="10691813" cy="5086350"/>
          </a:xfrm>
          <a:prstGeom prst="rect">
            <a:avLst/>
          </a:prstGeom>
          <a:solidFill>
            <a:schemeClr val="hlink">
              <a:alpha val="100000"/>
            </a:schemeClr>
          </a:solidFill>
          <a:ln w="9525">
            <a:noFill/>
          </a:ln>
        </p:spPr>
        <p:txBody>
          <a:bodyPr/>
          <a:lstStyle/>
          <a:p>
            <a:endParaRPr lang="zh-CN" altLang="en-US"/>
          </a:p>
        </p:txBody>
      </p:sp>
      <p:pic>
        <p:nvPicPr>
          <p:cNvPr id="2" name="图片 1" descr="QQ图片20161221125331"/>
          <p:cNvPicPr>
            <a:picLocks noChangeAspect="1"/>
          </p:cNvPicPr>
          <p:nvPr/>
        </p:nvPicPr>
        <p:blipFill>
          <a:blip r:embed="rId4"/>
          <a:stretch>
            <a:fillRect/>
          </a:stretch>
        </p:blipFill>
        <p:spPr>
          <a:xfrm>
            <a:off x="809625" y="2392045"/>
            <a:ext cx="3572510" cy="2851785"/>
          </a:xfrm>
          <a:prstGeom prst="rect">
            <a:avLst/>
          </a:prstGeom>
        </p:spPr>
      </p:pic>
      <p:pic>
        <p:nvPicPr>
          <p:cNvPr id="3" name="图片 2" descr="QQ图片20161221125344"/>
          <p:cNvPicPr>
            <a:picLocks noChangeAspect="1"/>
          </p:cNvPicPr>
          <p:nvPr/>
        </p:nvPicPr>
        <p:blipFill>
          <a:blip r:embed="rId5"/>
          <a:stretch>
            <a:fillRect/>
          </a:stretch>
        </p:blipFill>
        <p:spPr>
          <a:xfrm>
            <a:off x="4267835" y="2392045"/>
            <a:ext cx="3546475" cy="2851785"/>
          </a:xfrm>
          <a:prstGeom prst="rect">
            <a:avLst/>
          </a:prstGeom>
        </p:spPr>
      </p:pic>
      <p:pic>
        <p:nvPicPr>
          <p:cNvPr id="4" name="图片 3" descr="QQ图片20161221125348"/>
          <p:cNvPicPr>
            <a:picLocks noChangeAspect="1"/>
          </p:cNvPicPr>
          <p:nvPr/>
        </p:nvPicPr>
        <p:blipFill>
          <a:blip r:embed="rId6"/>
          <a:stretch>
            <a:fillRect/>
          </a:stretch>
        </p:blipFill>
        <p:spPr>
          <a:xfrm>
            <a:off x="7754620" y="2392045"/>
            <a:ext cx="3630295" cy="2847340"/>
          </a:xfrm>
          <a:prstGeom prst="rect">
            <a:avLst/>
          </a:prstGeom>
        </p:spPr>
      </p:pic>
      <p:sp>
        <p:nvSpPr>
          <p:cNvPr id="5" name="文本框 4"/>
          <p:cNvSpPr txBox="1"/>
          <p:nvPr/>
        </p:nvSpPr>
        <p:spPr>
          <a:xfrm>
            <a:off x="683260" y="1127125"/>
            <a:ext cx="3117850" cy="678815"/>
          </a:xfrm>
          <a:prstGeom prst="rect">
            <a:avLst/>
          </a:prstGeom>
          <a:noFill/>
        </p:spPr>
        <p:txBody>
          <a:bodyPr wrap="square" rtlCol="0">
            <a:spAutoFit/>
          </a:bodyPr>
          <a:lstStyle/>
          <a:p>
            <a:r>
              <a:rPr lang="en-US" altLang="zh-CN" sz="3600" b="1" dirty="0">
                <a:solidFill>
                  <a:schemeClr val="bg1"/>
                </a:solidFill>
                <a:latin typeface="微软雅黑" panose="020B0503020204020204" charset="-122"/>
                <a:ea typeface="微软雅黑" panose="020B0503020204020204" charset="-122"/>
              </a:rPr>
              <a:t>Database</a:t>
            </a:r>
          </a:p>
        </p:txBody>
      </p:sp>
    </p:spTree>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b="-156"/>
          </a:stretch>
        </a:blipFill>
        <a:effectLst/>
      </p:bgPr>
    </p:bg>
    <p:spTree>
      <p:nvGrpSpPr>
        <p:cNvPr id="1" name=""/>
        <p:cNvGrpSpPr/>
        <p:nvPr/>
      </p:nvGrpSpPr>
      <p:grpSpPr>
        <a:xfrm>
          <a:off x="0" y="0"/>
          <a:ext cx="0" cy="0"/>
          <a:chOff x="0" y="0"/>
          <a:chExt cx="0" cy="0"/>
        </a:xfrm>
      </p:grpSpPr>
      <p:sp>
        <p:nvSpPr>
          <p:cNvPr id="35842" name="矩形 35841"/>
          <p:cNvSpPr/>
          <p:nvPr/>
        </p:nvSpPr>
        <p:spPr>
          <a:xfrm>
            <a:off x="739775" y="841375"/>
            <a:ext cx="10691813" cy="5086350"/>
          </a:xfrm>
          <a:prstGeom prst="rect">
            <a:avLst/>
          </a:prstGeom>
          <a:solidFill>
            <a:schemeClr val="hlink">
              <a:alpha val="100000"/>
            </a:schemeClr>
          </a:solidFill>
          <a:ln w="9525">
            <a:noFill/>
          </a:ln>
        </p:spPr>
        <p:txBody>
          <a:bodyPr/>
          <a:lstStyle/>
          <a:p>
            <a:endParaRPr lang="zh-CN" altLang="en-US"/>
          </a:p>
        </p:txBody>
      </p:sp>
      <p:pic>
        <p:nvPicPr>
          <p:cNvPr id="18" name="图片 17" descr="face3"/>
          <p:cNvPicPr>
            <a:picLocks noChangeAspect="1"/>
          </p:cNvPicPr>
          <p:nvPr/>
        </p:nvPicPr>
        <p:blipFill>
          <a:blip r:embed="rId3"/>
          <a:srcRect l="24540" r="27565"/>
          <a:stretch>
            <a:fillRect/>
          </a:stretch>
        </p:blipFill>
        <p:spPr>
          <a:xfrm>
            <a:off x="3454400" y="2400935"/>
            <a:ext cx="2120265" cy="2856865"/>
          </a:xfrm>
          <a:prstGeom prst="rect">
            <a:avLst/>
          </a:prstGeom>
        </p:spPr>
      </p:pic>
      <p:pic>
        <p:nvPicPr>
          <p:cNvPr id="19" name="图片 18" descr="face"/>
          <p:cNvPicPr>
            <a:picLocks noChangeAspect="1"/>
          </p:cNvPicPr>
          <p:nvPr/>
        </p:nvPicPr>
        <p:blipFill>
          <a:blip r:embed="rId4"/>
          <a:srcRect l="9158" r="4734"/>
          <a:stretch>
            <a:fillRect/>
          </a:stretch>
        </p:blipFill>
        <p:spPr>
          <a:xfrm>
            <a:off x="963930" y="2393315"/>
            <a:ext cx="2459990" cy="2856865"/>
          </a:xfrm>
          <a:prstGeom prst="rect">
            <a:avLst/>
          </a:prstGeom>
        </p:spPr>
      </p:pic>
      <p:pic>
        <p:nvPicPr>
          <p:cNvPr id="20" name="图片 19" descr="face2"/>
          <p:cNvPicPr>
            <a:picLocks noChangeAspect="1"/>
          </p:cNvPicPr>
          <p:nvPr/>
        </p:nvPicPr>
        <p:blipFill>
          <a:blip r:embed="rId5"/>
          <a:stretch>
            <a:fillRect/>
          </a:stretch>
        </p:blipFill>
        <p:spPr>
          <a:xfrm>
            <a:off x="8515350" y="2400935"/>
            <a:ext cx="2856865" cy="2856865"/>
          </a:xfrm>
          <a:prstGeom prst="rect">
            <a:avLst/>
          </a:prstGeom>
        </p:spPr>
      </p:pic>
      <p:pic>
        <p:nvPicPr>
          <p:cNvPr id="21" name="图片 20" descr="face4"/>
          <p:cNvPicPr>
            <a:picLocks noChangeAspect="1"/>
          </p:cNvPicPr>
          <p:nvPr/>
        </p:nvPicPr>
        <p:blipFill>
          <a:blip r:embed="rId6"/>
          <a:stretch>
            <a:fillRect/>
          </a:stretch>
        </p:blipFill>
        <p:spPr>
          <a:xfrm>
            <a:off x="5614035" y="2398395"/>
            <a:ext cx="2870835" cy="2870835"/>
          </a:xfrm>
          <a:prstGeom prst="rect">
            <a:avLst/>
          </a:prstGeom>
        </p:spPr>
      </p:pic>
      <p:sp>
        <p:nvSpPr>
          <p:cNvPr id="22" name="文本框 21"/>
          <p:cNvSpPr txBox="1"/>
          <p:nvPr/>
        </p:nvSpPr>
        <p:spPr>
          <a:xfrm>
            <a:off x="854710" y="1127125"/>
            <a:ext cx="4930140" cy="678815"/>
          </a:xfrm>
          <a:prstGeom prst="rect">
            <a:avLst/>
          </a:prstGeom>
          <a:noFill/>
        </p:spPr>
        <p:txBody>
          <a:bodyPr wrap="square" rtlCol="0">
            <a:spAutoFit/>
          </a:bodyPr>
          <a:lstStyle/>
          <a:p>
            <a:r>
              <a:rPr lang="en-US" altLang="zh-CN" sz="3600" b="1" dirty="0">
                <a:solidFill>
                  <a:schemeClr val="bg1"/>
                </a:solidFill>
                <a:latin typeface="微软雅黑" panose="020B0503020204020204" charset="-122"/>
                <a:ea typeface="微软雅黑" panose="020B0503020204020204" charset="-122"/>
              </a:rPr>
              <a:t>Face Detection</a:t>
            </a:r>
          </a:p>
        </p:txBody>
      </p:sp>
    </p:spTree>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b="-156"/>
          </a:stretch>
        </a:blipFill>
        <a:effectLst/>
      </p:bgPr>
    </p:bg>
    <p:spTree>
      <p:nvGrpSpPr>
        <p:cNvPr id="1" name=""/>
        <p:cNvGrpSpPr/>
        <p:nvPr/>
      </p:nvGrpSpPr>
      <p:grpSpPr>
        <a:xfrm>
          <a:off x="0" y="0"/>
          <a:ext cx="0" cy="0"/>
          <a:chOff x="0" y="0"/>
          <a:chExt cx="0" cy="0"/>
        </a:xfrm>
      </p:grpSpPr>
      <p:sp>
        <p:nvSpPr>
          <p:cNvPr id="35842" name="矩形 35841"/>
          <p:cNvSpPr/>
          <p:nvPr/>
        </p:nvSpPr>
        <p:spPr>
          <a:xfrm>
            <a:off x="739775" y="841375"/>
            <a:ext cx="10691813" cy="5086350"/>
          </a:xfrm>
          <a:prstGeom prst="rect">
            <a:avLst/>
          </a:prstGeom>
          <a:solidFill>
            <a:schemeClr val="hlink">
              <a:alpha val="100000"/>
            </a:schemeClr>
          </a:solidFill>
          <a:ln w="9525">
            <a:noFill/>
          </a:ln>
        </p:spPr>
        <p:txBody>
          <a:bodyPr/>
          <a:lstStyle/>
          <a:p>
            <a:endParaRPr lang="zh-CN" altLang="en-US"/>
          </a:p>
        </p:txBody>
      </p:sp>
      <p:pic>
        <p:nvPicPr>
          <p:cNvPr id="2" name="图片 1" descr="mouth"/>
          <p:cNvPicPr>
            <a:picLocks noChangeAspect="1"/>
          </p:cNvPicPr>
          <p:nvPr/>
        </p:nvPicPr>
        <p:blipFill>
          <a:blip r:embed="rId4"/>
          <a:stretch>
            <a:fillRect/>
          </a:stretch>
        </p:blipFill>
        <p:spPr>
          <a:xfrm>
            <a:off x="3479261" y="3549015"/>
            <a:ext cx="2238375" cy="2238375"/>
          </a:xfrm>
          <a:prstGeom prst="rect">
            <a:avLst/>
          </a:prstGeom>
        </p:spPr>
      </p:pic>
      <p:pic>
        <p:nvPicPr>
          <p:cNvPr id="3" name="图片 2" descr="mouth1"/>
          <p:cNvPicPr>
            <a:picLocks noChangeAspect="1"/>
          </p:cNvPicPr>
          <p:nvPr/>
        </p:nvPicPr>
        <p:blipFill>
          <a:blip r:embed="rId5"/>
          <a:stretch>
            <a:fillRect/>
          </a:stretch>
        </p:blipFill>
        <p:spPr>
          <a:xfrm>
            <a:off x="1132205" y="3549015"/>
            <a:ext cx="2218055" cy="2218055"/>
          </a:xfrm>
          <a:prstGeom prst="rect">
            <a:avLst/>
          </a:prstGeom>
        </p:spPr>
      </p:pic>
      <p:pic>
        <p:nvPicPr>
          <p:cNvPr id="4" name="图片 3" descr="mouth3"/>
          <p:cNvPicPr>
            <a:picLocks noChangeAspect="1"/>
          </p:cNvPicPr>
          <p:nvPr/>
        </p:nvPicPr>
        <p:blipFill>
          <a:blip r:embed="rId6"/>
          <a:srcRect l="9757" r="19571"/>
          <a:stretch>
            <a:fillRect/>
          </a:stretch>
        </p:blipFill>
        <p:spPr>
          <a:xfrm>
            <a:off x="4102831" y="1165225"/>
            <a:ext cx="1609725" cy="2277745"/>
          </a:xfrm>
          <a:prstGeom prst="rect">
            <a:avLst/>
          </a:prstGeom>
        </p:spPr>
      </p:pic>
      <p:pic>
        <p:nvPicPr>
          <p:cNvPr id="5" name="图片 4" descr="mouth4"/>
          <p:cNvPicPr>
            <a:picLocks noChangeAspect="1"/>
          </p:cNvPicPr>
          <p:nvPr/>
        </p:nvPicPr>
        <p:blipFill>
          <a:blip r:embed="rId7"/>
          <a:srcRect l="1325" r="1998"/>
          <a:stretch>
            <a:fillRect/>
          </a:stretch>
        </p:blipFill>
        <p:spPr>
          <a:xfrm>
            <a:off x="1130300" y="1166495"/>
            <a:ext cx="2826385" cy="2276475"/>
          </a:xfrm>
          <a:prstGeom prst="rect">
            <a:avLst/>
          </a:prstGeom>
        </p:spPr>
      </p:pic>
      <p:pic>
        <p:nvPicPr>
          <p:cNvPr id="6" name="图片 5" descr="nose"/>
          <p:cNvPicPr>
            <a:picLocks noChangeAspect="1"/>
          </p:cNvPicPr>
          <p:nvPr/>
        </p:nvPicPr>
        <p:blipFill>
          <a:blip r:embed="rId8"/>
          <a:stretch>
            <a:fillRect/>
          </a:stretch>
        </p:blipFill>
        <p:spPr>
          <a:xfrm>
            <a:off x="8907351" y="1165225"/>
            <a:ext cx="2383790" cy="2383790"/>
          </a:xfrm>
          <a:prstGeom prst="rect">
            <a:avLst/>
          </a:prstGeom>
        </p:spPr>
      </p:pic>
      <p:pic>
        <p:nvPicPr>
          <p:cNvPr id="7" name="图片 6" descr="nose1"/>
          <p:cNvPicPr>
            <a:picLocks noChangeAspect="1"/>
          </p:cNvPicPr>
          <p:nvPr/>
        </p:nvPicPr>
        <p:blipFill>
          <a:blip r:embed="rId9"/>
          <a:stretch>
            <a:fillRect/>
          </a:stretch>
        </p:blipFill>
        <p:spPr>
          <a:xfrm>
            <a:off x="9340729" y="3711583"/>
            <a:ext cx="1977532" cy="1977532"/>
          </a:xfrm>
          <a:prstGeom prst="rect">
            <a:avLst/>
          </a:prstGeom>
        </p:spPr>
      </p:pic>
      <p:sp>
        <p:nvSpPr>
          <p:cNvPr id="15369" name="直接连接符 15368"/>
          <p:cNvSpPr/>
          <p:nvPr/>
        </p:nvSpPr>
        <p:spPr>
          <a:xfrm flipH="1">
            <a:off x="5977028" y="1501140"/>
            <a:ext cx="15875" cy="4102735"/>
          </a:xfrm>
          <a:prstGeom prst="line">
            <a:avLst/>
          </a:prstGeom>
          <a:ln w="9525" cap="rnd" cmpd="sng">
            <a:solidFill>
              <a:schemeClr val="bg1"/>
            </a:solidFill>
            <a:prstDash val="sysDot"/>
            <a:headEnd type="none" w="med" len="med"/>
            <a:tailEnd type="none" w="med" len="med"/>
          </a:ln>
        </p:spPr>
      </p:sp>
      <p:pic>
        <p:nvPicPr>
          <p:cNvPr id="8" name="图片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69032" y="1166494"/>
            <a:ext cx="2382521" cy="2382521"/>
          </a:xfrm>
          <a:prstGeom prst="rect">
            <a:avLst/>
          </a:prstGeom>
        </p:spPr>
      </p:pic>
      <p:pic>
        <p:nvPicPr>
          <p:cNvPr id="9" name="图片 8"/>
          <p:cNvPicPr>
            <a:picLocks noChangeAspect="1"/>
          </p:cNvPicPr>
          <p:nvPr/>
        </p:nvPicPr>
        <p:blipFill rotWithShape="1">
          <a:blip r:embed="rId11">
            <a:extLst>
              <a:ext uri="{28A0092B-C50C-407E-A947-70E740481C1C}">
                <a14:useLocalDpi xmlns:a14="http://schemas.microsoft.com/office/drawing/2010/main" val="0"/>
              </a:ext>
            </a:extLst>
          </a:blip>
          <a:srcRect r="9860"/>
          <a:stretch>
            <a:fillRect/>
          </a:stretch>
        </p:blipFill>
        <p:spPr>
          <a:xfrm>
            <a:off x="6259118" y="3699306"/>
            <a:ext cx="3048158" cy="1989809"/>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par>
                                <p:cTn id="22" presetID="9"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par>
                                <p:cTn id="25" presetID="9"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par>
                                <p:cTn id="28" presetID="9"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b="-156"/>
          </a:stretch>
        </a:blipFill>
        <a:effectLst/>
      </p:bgPr>
    </p:bg>
    <p:spTree>
      <p:nvGrpSpPr>
        <p:cNvPr id="1" name=""/>
        <p:cNvGrpSpPr/>
        <p:nvPr/>
      </p:nvGrpSpPr>
      <p:grpSpPr>
        <a:xfrm>
          <a:off x="0" y="0"/>
          <a:ext cx="0" cy="0"/>
          <a:chOff x="0" y="0"/>
          <a:chExt cx="0" cy="0"/>
        </a:xfrm>
      </p:grpSpPr>
      <p:sp>
        <p:nvSpPr>
          <p:cNvPr id="44" name="矩形 43"/>
          <p:cNvSpPr/>
          <p:nvPr/>
        </p:nvSpPr>
        <p:spPr>
          <a:xfrm>
            <a:off x="739775" y="841375"/>
            <a:ext cx="10691813" cy="5086350"/>
          </a:xfrm>
          <a:prstGeom prst="rect">
            <a:avLst/>
          </a:prstGeom>
          <a:solidFill>
            <a:schemeClr val="hlink">
              <a:alpha val="100000"/>
            </a:schemeClr>
          </a:solidFill>
          <a:ln w="9525">
            <a:noFill/>
          </a:ln>
        </p:spPr>
        <p:txBody>
          <a:bodyPr/>
          <a:lstStyle/>
          <a:p>
            <a:endParaRPr lang="zh-CN" altLang="en-US"/>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0917" y="1633447"/>
            <a:ext cx="3586163" cy="3502206"/>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7079" y="1633447"/>
            <a:ext cx="4273671" cy="3502206"/>
          </a:xfrm>
          <a:prstGeom prst="rect">
            <a:avLst/>
          </a:prstGeom>
        </p:spPr>
      </p:pic>
    </p:spTree>
    <p:extLst>
      <p:ext uri="{BB962C8B-B14F-4D97-AF65-F5344CB8AC3E}">
        <p14:creationId xmlns:p14="http://schemas.microsoft.com/office/powerpoint/2010/main" val="1300066809"/>
      </p:ext>
    </p:extLst>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b="-156"/>
          </a:stretch>
        </a:blipFill>
        <a:effectLst/>
      </p:bgPr>
    </p:bg>
    <p:spTree>
      <p:nvGrpSpPr>
        <p:cNvPr id="1" name=""/>
        <p:cNvGrpSpPr/>
        <p:nvPr/>
      </p:nvGrpSpPr>
      <p:grpSpPr>
        <a:xfrm>
          <a:off x="0" y="0"/>
          <a:ext cx="0" cy="0"/>
          <a:chOff x="0" y="0"/>
          <a:chExt cx="0" cy="0"/>
        </a:xfrm>
      </p:grpSpPr>
      <p:grpSp>
        <p:nvGrpSpPr>
          <p:cNvPr id="6146" name="组合 6145"/>
          <p:cNvGrpSpPr/>
          <p:nvPr/>
        </p:nvGrpSpPr>
        <p:grpSpPr>
          <a:xfrm>
            <a:off x="2136775" y="1662113"/>
            <a:ext cx="3267075" cy="3616325"/>
            <a:chOff x="0" y="0"/>
            <a:chExt cx="5143" cy="5695"/>
          </a:xfrm>
        </p:grpSpPr>
        <p:sp>
          <p:nvSpPr>
            <p:cNvPr id="6147" name="前进箭头 1212"/>
            <p:cNvSpPr/>
            <p:nvPr/>
          </p:nvSpPr>
          <p:spPr>
            <a:xfrm>
              <a:off x="2559" y="575"/>
              <a:ext cx="2585" cy="5120"/>
            </a:xfrm>
            <a:custGeom>
              <a:avLst/>
              <a:gdLst/>
              <a:ahLst/>
              <a:cxnLst>
                <a:cxn ang="0">
                  <a:pos x="0" y="0"/>
                </a:cxn>
                <a:cxn ang="0">
                  <a:pos x="1641475" y="952500"/>
                </a:cxn>
                <a:cxn ang="0">
                  <a:pos x="0" y="1905000"/>
                </a:cxn>
              </a:cxnLst>
              <a:rect l="0" t="0" r="0" b="0"/>
              <a:pathLst>
                <a:path w="792088" h="918822">
                  <a:moveTo>
                    <a:pt x="0" y="0"/>
                  </a:moveTo>
                  <a:lnTo>
                    <a:pt x="792088" y="459411"/>
                  </a:lnTo>
                  <a:lnTo>
                    <a:pt x="0" y="918822"/>
                  </a:lnTo>
                  <a:lnTo>
                    <a:pt x="0" y="0"/>
                  </a:lnTo>
                  <a:close/>
                </a:path>
              </a:pathLst>
            </a:custGeom>
            <a:solidFill>
              <a:srgbClr val="00CCFF">
                <a:alpha val="100000"/>
              </a:srgbClr>
            </a:solidFill>
            <a:ln w="9525">
              <a:noFill/>
            </a:ln>
          </p:spPr>
          <p:txBody>
            <a:bodyPr/>
            <a:lstStyle/>
            <a:p>
              <a:endParaRPr lang="zh-CN" altLang="en-US"/>
            </a:p>
          </p:txBody>
        </p:sp>
        <p:sp>
          <p:nvSpPr>
            <p:cNvPr id="6148" name="前进箭头 1212"/>
            <p:cNvSpPr/>
            <p:nvPr/>
          </p:nvSpPr>
          <p:spPr>
            <a:xfrm rot="10800000">
              <a:off x="0" y="0"/>
              <a:ext cx="2585" cy="5120"/>
            </a:xfrm>
            <a:custGeom>
              <a:avLst/>
              <a:gdLst/>
              <a:ahLst/>
              <a:cxnLst>
                <a:cxn ang="0">
                  <a:pos x="0" y="0"/>
                </a:cxn>
                <a:cxn ang="0">
                  <a:pos x="1641475" y="952500"/>
                </a:cxn>
                <a:cxn ang="0">
                  <a:pos x="0" y="1905000"/>
                </a:cxn>
              </a:cxnLst>
              <a:rect l="0" t="0" r="0" b="0"/>
              <a:pathLst>
                <a:path w="792088" h="918822">
                  <a:moveTo>
                    <a:pt x="0" y="0"/>
                  </a:moveTo>
                  <a:lnTo>
                    <a:pt x="792088" y="459411"/>
                  </a:lnTo>
                  <a:lnTo>
                    <a:pt x="0" y="918822"/>
                  </a:lnTo>
                  <a:lnTo>
                    <a:pt x="0" y="0"/>
                  </a:lnTo>
                  <a:close/>
                </a:path>
              </a:pathLst>
            </a:custGeom>
            <a:solidFill>
              <a:schemeClr val="hlink">
                <a:alpha val="100000"/>
              </a:schemeClr>
            </a:solidFill>
            <a:ln w="9525">
              <a:noFill/>
            </a:ln>
          </p:spPr>
          <p:txBody>
            <a:bodyPr/>
            <a:lstStyle/>
            <a:p>
              <a:endParaRPr lang="zh-CN" altLang="en-US"/>
            </a:p>
          </p:txBody>
        </p:sp>
      </p:grpSp>
      <p:sp>
        <p:nvSpPr>
          <p:cNvPr id="6149" name="圆角矩形 6148"/>
          <p:cNvSpPr/>
          <p:nvPr/>
        </p:nvSpPr>
        <p:spPr>
          <a:xfrm>
            <a:off x="5114925" y="2270125"/>
            <a:ext cx="3860800" cy="355339"/>
          </a:xfrm>
          <a:prstGeom prst="roundRect">
            <a:avLst>
              <a:gd name="adj" fmla="val 16667"/>
            </a:avLst>
          </a:prstGeom>
          <a:solidFill>
            <a:schemeClr val="hlink"/>
          </a:solidFill>
          <a:ln w="9525">
            <a:noFill/>
          </a:ln>
        </p:spPr>
        <p:txBody>
          <a:bodyPr wrap="square" anchor="t">
            <a:spAutoFit/>
          </a:bodyPr>
          <a:lstStyle/>
          <a:p>
            <a:pPr lvl="0" eaLnBrk="1" latinLnBrk="0" hangingPunct="1"/>
            <a:r>
              <a:rPr lang="en-US" altLang="zh-CN" sz="1400" b="1" dirty="0" smtClean="0">
                <a:solidFill>
                  <a:schemeClr val="bg1"/>
                </a:solidFill>
                <a:latin typeface="微软雅黑" panose="020B0503020204020204" charset="-122"/>
                <a:ea typeface="微软雅黑" panose="020B0503020204020204" charset="-122"/>
                <a:sym typeface="+mn-ea"/>
              </a:rPr>
              <a:t>Motivation</a:t>
            </a:r>
            <a:endParaRPr lang="zh-CN" altLang="en-US" sz="1400">
              <a:solidFill>
                <a:schemeClr val="bg1"/>
              </a:solidFill>
              <a:latin typeface="微软雅黑" panose="020B0503020204020204" charset="-122"/>
              <a:ea typeface="微软雅黑" panose="020B0503020204020204" charset="-122"/>
            </a:endParaRPr>
          </a:p>
        </p:txBody>
      </p:sp>
      <p:sp>
        <p:nvSpPr>
          <p:cNvPr id="6150" name="文本框 6149"/>
          <p:cNvSpPr txBox="1"/>
          <p:nvPr/>
        </p:nvSpPr>
        <p:spPr>
          <a:xfrm>
            <a:off x="3122930" y="2969895"/>
            <a:ext cx="1349375" cy="975360"/>
          </a:xfrm>
          <a:prstGeom prst="rect">
            <a:avLst/>
          </a:prstGeom>
          <a:noFill/>
          <a:ln w="9525" cap="flat" cmpd="sng">
            <a:solidFill>
              <a:schemeClr val="bg1"/>
            </a:solidFill>
            <a:prstDash val="solid"/>
            <a:miter/>
            <a:headEnd type="none" w="med" len="med"/>
            <a:tailEnd type="none" w="med" len="med"/>
          </a:ln>
        </p:spPr>
        <p:txBody>
          <a:bodyPr wrap="square">
            <a:spAutoFit/>
          </a:bodyPr>
          <a:lstStyle/>
          <a:p>
            <a:pPr lvl="0" algn="ctr" eaLnBrk="1" latinLnBrk="0" hangingPunct="1"/>
            <a:r>
              <a:rPr lang="zh-CN" altLang="en-US" sz="2800" b="1" dirty="0">
                <a:solidFill>
                  <a:schemeClr val="bg1"/>
                </a:solidFill>
                <a:latin typeface="微软雅黑" panose="020B0503020204020204" charset="-122"/>
                <a:ea typeface="微软雅黑" panose="020B0503020204020204" charset="-122"/>
              </a:rPr>
              <a:t>CON</a:t>
            </a:r>
          </a:p>
          <a:p>
            <a:pPr lvl="0" algn="ctr" eaLnBrk="1" latinLnBrk="0" hangingPunct="1"/>
            <a:r>
              <a:rPr lang="zh-CN" altLang="en-US" sz="2800" b="1" dirty="0">
                <a:solidFill>
                  <a:schemeClr val="bg1"/>
                </a:solidFill>
                <a:latin typeface="微软雅黑" panose="020B0503020204020204" charset="-122"/>
                <a:ea typeface="微软雅黑" panose="020B0503020204020204" charset="-122"/>
              </a:rPr>
              <a:t>TENT</a:t>
            </a:r>
          </a:p>
        </p:txBody>
      </p:sp>
      <p:sp>
        <p:nvSpPr>
          <p:cNvPr id="6151" name="圆角矩形 6150"/>
          <p:cNvSpPr/>
          <p:nvPr/>
        </p:nvSpPr>
        <p:spPr>
          <a:xfrm>
            <a:off x="5953125" y="2872740"/>
            <a:ext cx="3859530" cy="355339"/>
          </a:xfrm>
          <a:prstGeom prst="roundRect">
            <a:avLst>
              <a:gd name="adj" fmla="val 16667"/>
            </a:avLst>
          </a:prstGeom>
          <a:solidFill>
            <a:srgbClr val="00CCFF">
              <a:alpha val="100000"/>
            </a:srgbClr>
          </a:solidFill>
          <a:ln w="9525">
            <a:noFill/>
          </a:ln>
        </p:spPr>
        <p:txBody>
          <a:bodyPr vert="horz" wrap="square" anchor="t">
            <a:spAutoFit/>
          </a:bodyPr>
          <a:lstStyle/>
          <a:p>
            <a:pPr lvl="0" eaLnBrk="1" latinLnBrk="0" hangingPunct="1"/>
            <a:r>
              <a:rPr lang="en-US" altLang="zh-CN" sz="1400" b="1">
                <a:solidFill>
                  <a:schemeClr val="bg1"/>
                </a:solidFill>
                <a:latin typeface="微软雅黑" panose="020B0503020204020204" charset="-122"/>
                <a:ea typeface="微软雅黑" panose="020B0503020204020204" charset="-122"/>
              </a:rPr>
              <a:t>Image Colorization</a:t>
            </a:r>
          </a:p>
        </p:txBody>
      </p:sp>
      <p:sp>
        <p:nvSpPr>
          <p:cNvPr id="6152" name="圆角矩形 6151"/>
          <p:cNvSpPr/>
          <p:nvPr/>
        </p:nvSpPr>
        <p:spPr>
          <a:xfrm>
            <a:off x="6582410" y="3513455"/>
            <a:ext cx="3858895" cy="355581"/>
          </a:xfrm>
          <a:prstGeom prst="roundRect">
            <a:avLst>
              <a:gd name="adj" fmla="val 16667"/>
            </a:avLst>
          </a:prstGeom>
          <a:solidFill>
            <a:schemeClr val="hlink">
              <a:alpha val="100000"/>
            </a:schemeClr>
          </a:solidFill>
          <a:ln w="9525">
            <a:noFill/>
          </a:ln>
        </p:spPr>
        <p:txBody>
          <a:bodyPr vert="horz" wrap="square" anchor="t">
            <a:spAutoFit/>
          </a:bodyPr>
          <a:lstStyle/>
          <a:p>
            <a:pPr lvl="0" algn="l" eaLnBrk="1" latinLnBrk="0" hangingPunct="1"/>
            <a:r>
              <a:rPr lang="en-US" altLang="zh-CN" sz="1400" b="1" dirty="0" smtClean="0">
                <a:solidFill>
                  <a:schemeClr val="bg1"/>
                </a:solidFill>
                <a:latin typeface="微软雅黑" panose="020B0503020204020204" charset="-122"/>
                <a:ea typeface="微软雅黑" panose="020B0503020204020204" charset="-122"/>
                <a:sym typeface="+mn-ea"/>
              </a:rPr>
              <a:t>Age Prediction</a:t>
            </a:r>
            <a:endParaRPr lang="zh-CN" altLang="en-US" sz="1400">
              <a:solidFill>
                <a:schemeClr val="bg1"/>
              </a:solidFill>
              <a:latin typeface="微软雅黑" panose="020B0503020204020204" charset="-122"/>
              <a:ea typeface="微软雅黑" panose="020B0503020204020204" charset="-122"/>
            </a:endParaRPr>
          </a:p>
        </p:txBody>
      </p:sp>
      <p:sp>
        <p:nvSpPr>
          <p:cNvPr id="6153" name="圆角矩形 6152"/>
          <p:cNvSpPr/>
          <p:nvPr/>
        </p:nvSpPr>
        <p:spPr>
          <a:xfrm>
            <a:off x="5953760" y="4134485"/>
            <a:ext cx="3858895" cy="355339"/>
          </a:xfrm>
          <a:prstGeom prst="roundRect">
            <a:avLst>
              <a:gd name="adj" fmla="val 16667"/>
            </a:avLst>
          </a:prstGeom>
          <a:solidFill>
            <a:srgbClr val="00CCFF">
              <a:alpha val="100000"/>
            </a:srgbClr>
          </a:solidFill>
          <a:ln w="9525">
            <a:noFill/>
          </a:ln>
        </p:spPr>
        <p:txBody>
          <a:bodyPr vert="horz" wrap="square" anchor="t">
            <a:spAutoFit/>
          </a:bodyPr>
          <a:lstStyle/>
          <a:p>
            <a:pPr lvl="0" algn="l" eaLnBrk="1" latinLnBrk="0" hangingPunct="1"/>
            <a:r>
              <a:rPr lang="en-US" altLang="zh-CN" sz="1400" b="1" dirty="0" smtClean="0">
                <a:solidFill>
                  <a:schemeClr val="bg1"/>
                </a:solidFill>
                <a:latin typeface="微软雅黑" panose="020B0503020204020204" charset="-122"/>
                <a:ea typeface="微软雅黑" panose="020B0503020204020204" charset="-122"/>
                <a:sym typeface="+mn-ea"/>
              </a:rPr>
              <a:t>Face Synthesis</a:t>
            </a:r>
            <a:endParaRPr lang="zh-CN" altLang="en-US" sz="1400">
              <a:solidFill>
                <a:schemeClr val="bg1"/>
              </a:solidFill>
              <a:latin typeface="微软雅黑" panose="020B0503020204020204" charset="-122"/>
              <a:ea typeface="微软雅黑" panose="020B0503020204020204" charset="-122"/>
            </a:endParaRPr>
          </a:p>
        </p:txBody>
      </p:sp>
      <p:sp>
        <p:nvSpPr>
          <p:cNvPr id="6154" name="圆角矩形 6153"/>
          <p:cNvSpPr/>
          <p:nvPr/>
        </p:nvSpPr>
        <p:spPr>
          <a:xfrm>
            <a:off x="5114925" y="4716145"/>
            <a:ext cx="3859530" cy="377047"/>
          </a:xfrm>
          <a:prstGeom prst="roundRect">
            <a:avLst>
              <a:gd name="adj" fmla="val 16667"/>
            </a:avLst>
          </a:prstGeom>
          <a:solidFill>
            <a:schemeClr val="hlink">
              <a:alpha val="100000"/>
            </a:schemeClr>
          </a:solidFill>
          <a:ln w="9525">
            <a:noFill/>
          </a:ln>
        </p:spPr>
        <p:txBody>
          <a:bodyPr vert="horz" wrap="square" anchor="t">
            <a:spAutoFit/>
          </a:bodyPr>
          <a:lstStyle/>
          <a:p>
            <a:pPr lvl="0" eaLnBrk="1" latinLnBrk="0" hangingPunct="1"/>
            <a:r>
              <a:rPr lang="en-US" altLang="zh-CN" sz="1400" b="1" dirty="0" smtClean="0">
                <a:solidFill>
                  <a:schemeClr val="bg1"/>
                </a:solidFill>
                <a:latin typeface="微软雅黑" panose="020B0503020204020204" charset="-122"/>
                <a:ea typeface="微软雅黑" panose="020B0503020204020204" charset="-122"/>
                <a:sym typeface="+mn-ea"/>
              </a:rPr>
              <a:t>Application</a:t>
            </a:r>
            <a:endParaRPr lang="zh-CN" altLang="en-US" sz="1400">
              <a:solidFill>
                <a:schemeClr val="bg1"/>
              </a:solidFill>
              <a:latin typeface="微软雅黑" panose="020B0503020204020204" charset="-122"/>
              <a:ea typeface="微软雅黑" panose="020B0503020204020204" charset="-122"/>
            </a:endParaRPr>
          </a:p>
        </p:txBody>
      </p:sp>
    </p:spTree>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b="-156"/>
          </a:stretch>
        </a:blipFill>
        <a:effectLst/>
      </p:bgPr>
    </p:bg>
    <p:spTree>
      <p:nvGrpSpPr>
        <p:cNvPr id="1" name=""/>
        <p:cNvGrpSpPr/>
        <p:nvPr/>
      </p:nvGrpSpPr>
      <p:grpSpPr>
        <a:xfrm>
          <a:off x="0" y="0"/>
          <a:ext cx="0" cy="0"/>
          <a:chOff x="0" y="0"/>
          <a:chExt cx="0" cy="0"/>
        </a:xfrm>
      </p:grpSpPr>
      <p:sp>
        <p:nvSpPr>
          <p:cNvPr id="35842" name="矩形 35841"/>
          <p:cNvSpPr/>
          <p:nvPr/>
        </p:nvSpPr>
        <p:spPr>
          <a:xfrm>
            <a:off x="739775" y="841375"/>
            <a:ext cx="10691813" cy="5086350"/>
          </a:xfrm>
          <a:prstGeom prst="rect">
            <a:avLst/>
          </a:prstGeom>
          <a:solidFill>
            <a:schemeClr val="hlink">
              <a:alpha val="100000"/>
            </a:schemeClr>
          </a:solidFill>
          <a:ln w="9525">
            <a:noFill/>
          </a:ln>
        </p:spPr>
        <p:txBody>
          <a:bodyPr/>
          <a:lstStyle/>
          <a:p>
            <a:endParaRPr lang="zh-CN" altLang="en-US"/>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1247775"/>
            <a:ext cx="6572250" cy="4362450"/>
          </a:xfrm>
          <a:prstGeom prst="rect">
            <a:avLst/>
          </a:prstGeom>
        </p:spPr>
      </p:pic>
    </p:spTree>
    <p:extLst>
      <p:ext uri="{BB962C8B-B14F-4D97-AF65-F5344CB8AC3E}">
        <p14:creationId xmlns:p14="http://schemas.microsoft.com/office/powerpoint/2010/main" val="3874307664"/>
      </p:ext>
    </p:extLst>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0">
          <a:blip r:embed="rId5"/>
          <a:stretch>
            <a:fillRect b="-156"/>
          </a:stretch>
        </a:blipFill>
        <a:effectLst/>
      </p:bgPr>
    </p:bg>
    <p:spTree>
      <p:nvGrpSpPr>
        <p:cNvPr id="1" name=""/>
        <p:cNvGrpSpPr/>
        <p:nvPr/>
      </p:nvGrpSpPr>
      <p:grpSpPr>
        <a:xfrm>
          <a:off x="0" y="0"/>
          <a:ext cx="0" cy="0"/>
          <a:chOff x="0" y="0"/>
          <a:chExt cx="0" cy="0"/>
        </a:xfrm>
      </p:grpSpPr>
      <p:sp>
        <p:nvSpPr>
          <p:cNvPr id="35842" name="矩形 35841"/>
          <p:cNvSpPr/>
          <p:nvPr/>
        </p:nvSpPr>
        <p:spPr>
          <a:xfrm>
            <a:off x="739775" y="841375"/>
            <a:ext cx="10691813" cy="5086350"/>
          </a:xfrm>
          <a:prstGeom prst="rect">
            <a:avLst/>
          </a:prstGeom>
          <a:solidFill>
            <a:schemeClr val="hlink">
              <a:alpha val="100000"/>
            </a:schemeClr>
          </a:solidFill>
          <a:ln w="9525">
            <a:noFill/>
          </a:ln>
        </p:spPr>
        <p:txBody>
          <a:bodyPr/>
          <a:lstStyle/>
          <a:p>
            <a:endParaRPr lang="zh-CN" altLang="en-US"/>
          </a:p>
        </p:txBody>
      </p:sp>
      <p:sp>
        <p:nvSpPr>
          <p:cNvPr id="22" name="文本框 21"/>
          <p:cNvSpPr txBox="1"/>
          <p:nvPr/>
        </p:nvSpPr>
        <p:spPr>
          <a:xfrm>
            <a:off x="1073785" y="1127125"/>
            <a:ext cx="4930140" cy="678815"/>
          </a:xfrm>
          <a:prstGeom prst="rect">
            <a:avLst/>
          </a:prstGeom>
          <a:noFill/>
        </p:spPr>
        <p:txBody>
          <a:bodyPr wrap="square" rtlCol="0">
            <a:spAutoFit/>
          </a:bodyPr>
          <a:lstStyle/>
          <a:p>
            <a:r>
              <a:rPr lang="en-US" altLang="zh-CN" sz="3600" b="1" dirty="0">
                <a:solidFill>
                  <a:schemeClr val="bg1"/>
                </a:solidFill>
                <a:latin typeface="微软雅黑" panose="020B0503020204020204" charset="-122"/>
                <a:ea typeface="微软雅黑" panose="020B0503020204020204" charset="-122"/>
              </a:rPr>
              <a:t>Face </a:t>
            </a:r>
            <a:r>
              <a:rPr lang="en-US" altLang="zh-CN" sz="3600" b="1" dirty="0" smtClean="0">
                <a:solidFill>
                  <a:schemeClr val="bg1"/>
                </a:solidFill>
                <a:latin typeface="微软雅黑" panose="020B0503020204020204" charset="-122"/>
                <a:ea typeface="微软雅黑" panose="020B0503020204020204" charset="-122"/>
                <a:sym typeface="+mn-ea"/>
              </a:rPr>
              <a:t>Synthesis</a:t>
            </a:r>
            <a:endParaRPr lang="en-US" altLang="zh-CN" sz="3600" b="1" dirty="0">
              <a:solidFill>
                <a:schemeClr val="bg1"/>
              </a:solidFill>
              <a:latin typeface="微软雅黑" panose="020B0503020204020204" charset="-122"/>
              <a:ea typeface="微软雅黑" panose="020B0503020204020204" charset="-122"/>
            </a:endParaRPr>
          </a:p>
        </p:txBody>
      </p:sp>
      <p:pic>
        <p:nvPicPr>
          <p:cNvPr id="5" nam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279145" y="2060296"/>
            <a:ext cx="3613072" cy="3613072"/>
          </a:xfrm>
          <a:prstGeom prst="rect">
            <a:avLst/>
          </a:prstGeom>
        </p:spPr>
      </p:pic>
    </p:spTree>
  </p:cSld>
  <p:clrMapOvr>
    <a:masterClrMapping/>
  </p:clrMapOvr>
  <p:transition>
    <p:fade thruBlk="1"/>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remove"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b="-156"/>
          </a:stretch>
        </a:blipFill>
        <a:effectLst/>
      </p:bgPr>
    </p:bg>
    <p:spTree>
      <p:nvGrpSpPr>
        <p:cNvPr id="1" name=""/>
        <p:cNvGrpSpPr/>
        <p:nvPr/>
      </p:nvGrpSpPr>
      <p:grpSpPr>
        <a:xfrm>
          <a:off x="0" y="0"/>
          <a:ext cx="0" cy="0"/>
          <a:chOff x="0" y="0"/>
          <a:chExt cx="0" cy="0"/>
        </a:xfrm>
      </p:grpSpPr>
      <p:sp>
        <p:nvSpPr>
          <p:cNvPr id="8" name="文本框 7"/>
          <p:cNvSpPr txBox="1"/>
          <p:nvPr/>
        </p:nvSpPr>
        <p:spPr>
          <a:xfrm>
            <a:off x="2685107" y="2871582"/>
            <a:ext cx="6795745" cy="769441"/>
          </a:xfrm>
          <a:prstGeom prst="rect">
            <a:avLst/>
          </a:prstGeom>
          <a:noFill/>
          <a:ln w="9525">
            <a:noFill/>
          </a:ln>
        </p:spPr>
        <p:txBody>
          <a:bodyPr wrap="square" anchor="t">
            <a:spAutoFit/>
          </a:bodyPr>
          <a:lstStyle/>
          <a:p>
            <a:pPr lvl="0" algn="ctr" eaLnBrk="1" latinLnBrk="0" hangingPunct="1"/>
            <a:r>
              <a:rPr lang="en-US" altLang="zh-CN" sz="4400" b="1" dirty="0" smtClean="0">
                <a:solidFill>
                  <a:schemeClr val="bg1"/>
                </a:solidFill>
                <a:latin typeface="微软雅黑" panose="020B0503020204020204" charset="-122"/>
                <a:ea typeface="微软雅黑" panose="020B0503020204020204" charset="-122"/>
              </a:rPr>
              <a:t>Demo</a:t>
            </a:r>
            <a:endParaRPr lang="zh-CN" altLang="en-US" sz="4400" b="1" dirty="0">
              <a:solidFill>
                <a:schemeClr val="bg1"/>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29829342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b="-156"/>
          </a:stretch>
        </a:blipFill>
        <a:effectLst/>
      </p:bgPr>
    </p:bg>
    <p:spTree>
      <p:nvGrpSpPr>
        <p:cNvPr id="1" name=""/>
        <p:cNvGrpSpPr/>
        <p:nvPr/>
      </p:nvGrpSpPr>
      <p:grpSpPr>
        <a:xfrm>
          <a:off x="0" y="0"/>
          <a:ext cx="0" cy="0"/>
          <a:chOff x="0" y="0"/>
          <a:chExt cx="0" cy="0"/>
        </a:xfrm>
      </p:grpSpPr>
      <p:sp>
        <p:nvSpPr>
          <p:cNvPr id="35842" name="矩形 35841"/>
          <p:cNvSpPr/>
          <p:nvPr/>
        </p:nvSpPr>
        <p:spPr>
          <a:xfrm>
            <a:off x="739775" y="841375"/>
            <a:ext cx="10691813" cy="5086350"/>
          </a:xfrm>
          <a:prstGeom prst="rect">
            <a:avLst/>
          </a:prstGeom>
          <a:solidFill>
            <a:schemeClr val="hlink">
              <a:alpha val="100000"/>
            </a:schemeClr>
          </a:solidFill>
          <a:ln w="9525">
            <a:noFill/>
          </a:ln>
        </p:spPr>
        <p:txBody>
          <a:bodyPr/>
          <a:lstStyle/>
          <a:p>
            <a:endParaRPr lang="zh-CN" altLang="en-US"/>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1422" y="1955800"/>
            <a:ext cx="2857500" cy="2857500"/>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3119" y="1955800"/>
            <a:ext cx="2857500" cy="2857500"/>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0">
          <a:blip r:embed="rId5"/>
          <a:stretch>
            <a:fillRect b="-156"/>
          </a:stretch>
        </a:blipFill>
        <a:effectLst/>
      </p:bgPr>
    </p:bg>
    <p:spTree>
      <p:nvGrpSpPr>
        <p:cNvPr id="1" name=""/>
        <p:cNvGrpSpPr/>
        <p:nvPr/>
      </p:nvGrpSpPr>
      <p:grpSpPr>
        <a:xfrm>
          <a:off x="0" y="0"/>
          <a:ext cx="0" cy="0"/>
          <a:chOff x="0" y="0"/>
          <a:chExt cx="0" cy="0"/>
        </a:xfrm>
      </p:grpSpPr>
      <p:sp>
        <p:nvSpPr>
          <p:cNvPr id="35842" name="矩形 35841"/>
          <p:cNvSpPr/>
          <p:nvPr/>
        </p:nvSpPr>
        <p:spPr>
          <a:xfrm>
            <a:off x="739775" y="841375"/>
            <a:ext cx="10691813" cy="5086350"/>
          </a:xfrm>
          <a:prstGeom prst="rect">
            <a:avLst/>
          </a:prstGeom>
          <a:solidFill>
            <a:schemeClr val="hlink">
              <a:alpha val="100000"/>
            </a:schemeClr>
          </a:solidFill>
          <a:ln w="9525">
            <a:noFill/>
          </a:ln>
        </p:spPr>
        <p:txBody>
          <a:bodyPr/>
          <a:lstStyle/>
          <a:p>
            <a:endParaRPr lang="zh-CN" altLang="en-US"/>
          </a:p>
        </p:txBody>
      </p:sp>
      <p:pic>
        <p:nvPicPr>
          <p:cNvPr id="3" name="图片 2" descr="1"/>
          <p:cNvPicPr>
            <a:picLocks noChangeAspect="1"/>
          </p:cNvPicPr>
          <p:nvPr/>
        </p:nvPicPr>
        <p:blipFill>
          <a:blip r:embed="rId6"/>
          <a:stretch>
            <a:fillRect/>
          </a:stretch>
        </p:blipFill>
        <p:spPr>
          <a:xfrm>
            <a:off x="1011555" y="1172845"/>
            <a:ext cx="1929765" cy="1962150"/>
          </a:xfrm>
          <a:prstGeom prst="rect">
            <a:avLst/>
          </a:prstGeom>
        </p:spPr>
      </p:pic>
      <p:pic>
        <p:nvPicPr>
          <p:cNvPr id="4" name="图片 3" descr="2"/>
          <p:cNvPicPr>
            <a:picLocks noChangeAspect="1"/>
          </p:cNvPicPr>
          <p:nvPr/>
        </p:nvPicPr>
        <p:blipFill>
          <a:blip r:embed="rId7"/>
          <a:stretch>
            <a:fillRect/>
          </a:stretch>
        </p:blipFill>
        <p:spPr>
          <a:xfrm>
            <a:off x="3351530" y="1172845"/>
            <a:ext cx="1976755" cy="1970405"/>
          </a:xfrm>
          <a:prstGeom prst="rect">
            <a:avLst/>
          </a:prstGeom>
        </p:spPr>
      </p:pic>
      <p:pic>
        <p:nvPicPr>
          <p:cNvPr id="5" name="图片 4" descr="3"/>
          <p:cNvPicPr>
            <a:picLocks noChangeAspect="1"/>
          </p:cNvPicPr>
          <p:nvPr/>
        </p:nvPicPr>
        <p:blipFill>
          <a:blip r:embed="rId8"/>
          <a:stretch>
            <a:fillRect/>
          </a:stretch>
        </p:blipFill>
        <p:spPr>
          <a:xfrm>
            <a:off x="5737860" y="1169035"/>
            <a:ext cx="2005330" cy="1965960"/>
          </a:xfrm>
          <a:prstGeom prst="rect">
            <a:avLst/>
          </a:prstGeom>
        </p:spPr>
      </p:pic>
      <p:pic>
        <p:nvPicPr>
          <p:cNvPr id="6" name="图片 5" descr="4"/>
          <p:cNvPicPr>
            <a:picLocks noChangeAspect="1"/>
          </p:cNvPicPr>
          <p:nvPr/>
        </p:nvPicPr>
        <p:blipFill>
          <a:blip r:embed="rId9"/>
          <a:stretch>
            <a:fillRect/>
          </a:stretch>
        </p:blipFill>
        <p:spPr>
          <a:xfrm>
            <a:off x="2237740" y="3623310"/>
            <a:ext cx="1967230" cy="1974215"/>
          </a:xfrm>
          <a:prstGeom prst="rect">
            <a:avLst/>
          </a:prstGeom>
        </p:spPr>
      </p:pic>
      <p:pic>
        <p:nvPicPr>
          <p:cNvPr id="7" name="图片 6" descr="5"/>
          <p:cNvPicPr>
            <a:picLocks noChangeAspect="1"/>
          </p:cNvPicPr>
          <p:nvPr/>
        </p:nvPicPr>
        <p:blipFill>
          <a:blip r:embed="rId10"/>
          <a:stretch>
            <a:fillRect/>
          </a:stretch>
        </p:blipFill>
        <p:spPr>
          <a:xfrm>
            <a:off x="4561205" y="3649980"/>
            <a:ext cx="1927860" cy="1947545"/>
          </a:xfrm>
          <a:prstGeom prst="rect">
            <a:avLst/>
          </a:prstGeom>
        </p:spPr>
      </p:pic>
      <p:pic>
        <p:nvPicPr>
          <p:cNvPr id="8" name="图片 7" descr="6"/>
          <p:cNvPicPr>
            <a:picLocks noChangeAspect="1"/>
          </p:cNvPicPr>
          <p:nvPr/>
        </p:nvPicPr>
        <p:blipFill>
          <a:blip r:embed="rId11"/>
          <a:stretch>
            <a:fillRect/>
          </a:stretch>
        </p:blipFill>
        <p:spPr>
          <a:xfrm>
            <a:off x="6851650" y="3649980"/>
            <a:ext cx="1986280" cy="1973580"/>
          </a:xfrm>
          <a:prstGeom prst="rect">
            <a:avLst/>
          </a:prstGeom>
        </p:spPr>
      </p:pic>
      <p:pic>
        <p:nvPicPr>
          <p:cNvPr id="9" name="图片 8" descr="7"/>
          <p:cNvPicPr>
            <a:picLocks noChangeAspect="1"/>
          </p:cNvPicPr>
          <p:nvPr/>
        </p:nvPicPr>
        <p:blipFill>
          <a:blip r:embed="rId12"/>
          <a:stretch>
            <a:fillRect/>
          </a:stretch>
        </p:blipFill>
        <p:spPr>
          <a:xfrm>
            <a:off x="9199880" y="3649980"/>
            <a:ext cx="1967230" cy="1948180"/>
          </a:xfrm>
          <a:prstGeom prst="rect">
            <a:avLst/>
          </a:prstGeom>
        </p:spPr>
      </p:pic>
      <p:pic>
        <p:nvPicPr>
          <p:cNvPr id="10" name="bo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8473950" y="1055465"/>
            <a:ext cx="2290350" cy="2290350"/>
          </a:xfrm>
          <a:prstGeom prst="rect">
            <a:avLst/>
          </a:prstGeom>
        </p:spPr>
      </p:pic>
    </p:spTree>
    <p:extLst>
      <p:ext uri="{BB962C8B-B14F-4D97-AF65-F5344CB8AC3E}">
        <p14:creationId xmlns:p14="http://schemas.microsoft.com/office/powerpoint/2010/main" val="366929917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0"/>
                                        </p:tgtEl>
                                      </p:cBhvr>
                                    </p:cmd>
                                  </p:childTnLst>
                                </p:cTn>
                              </p:par>
                            </p:childTnLst>
                          </p:cTn>
                        </p:par>
                      </p:childTnLst>
                    </p:cTn>
                  </p:par>
                </p:childTnLst>
              </p:cTn>
              <p:nextCondLst>
                <p:cond evt="onClick" delay="0">
                  <p:tgtEl>
                    <p:spTgt spid="10"/>
                  </p:tgtEl>
                </p:cond>
              </p:nextCondLst>
            </p:seq>
            <p:video>
              <p:cMediaNode vol="80000">
                <p:cTn id="31" fill="remove" display="0">
                  <p:stCondLst>
                    <p:cond delay="indefinite"/>
                  </p:stCondLst>
                </p:cTn>
                <p:tgtEl>
                  <p:spTgt spid="10"/>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b="-156"/>
          </a:stretch>
        </a:blipFill>
        <a:effectLst/>
      </p:bgPr>
    </p:bg>
    <p:spTree>
      <p:nvGrpSpPr>
        <p:cNvPr id="1" name=""/>
        <p:cNvGrpSpPr/>
        <p:nvPr/>
      </p:nvGrpSpPr>
      <p:grpSpPr>
        <a:xfrm>
          <a:off x="0" y="0"/>
          <a:ext cx="0" cy="0"/>
          <a:chOff x="0" y="0"/>
          <a:chExt cx="0" cy="0"/>
        </a:xfrm>
      </p:grpSpPr>
      <p:grpSp>
        <p:nvGrpSpPr>
          <p:cNvPr id="32770" name="组合 32769"/>
          <p:cNvGrpSpPr/>
          <p:nvPr/>
        </p:nvGrpSpPr>
        <p:grpSpPr>
          <a:xfrm>
            <a:off x="4805363" y="1530350"/>
            <a:ext cx="2516187" cy="2786063"/>
            <a:chOff x="0" y="0"/>
            <a:chExt cx="5143" cy="5695"/>
          </a:xfrm>
        </p:grpSpPr>
        <p:sp>
          <p:nvSpPr>
            <p:cNvPr id="32771" name="前进箭头 1212"/>
            <p:cNvSpPr/>
            <p:nvPr/>
          </p:nvSpPr>
          <p:spPr>
            <a:xfrm>
              <a:off x="2559" y="575"/>
              <a:ext cx="2585" cy="5120"/>
            </a:xfrm>
            <a:custGeom>
              <a:avLst/>
              <a:gdLst/>
              <a:ahLst/>
              <a:cxnLst>
                <a:cxn ang="0">
                  <a:pos x="0" y="0"/>
                </a:cxn>
                <a:cxn ang="0">
                  <a:pos x="1641475" y="952500"/>
                </a:cxn>
                <a:cxn ang="0">
                  <a:pos x="0" y="1905000"/>
                </a:cxn>
              </a:cxnLst>
              <a:rect l="0" t="0" r="0" b="0"/>
              <a:pathLst>
                <a:path w="792088" h="918822">
                  <a:moveTo>
                    <a:pt x="0" y="0"/>
                  </a:moveTo>
                  <a:lnTo>
                    <a:pt x="792088" y="459411"/>
                  </a:lnTo>
                  <a:lnTo>
                    <a:pt x="0" y="918822"/>
                  </a:lnTo>
                  <a:lnTo>
                    <a:pt x="0" y="0"/>
                  </a:lnTo>
                  <a:close/>
                </a:path>
              </a:pathLst>
            </a:custGeom>
            <a:solidFill>
              <a:srgbClr val="00CCFF">
                <a:alpha val="100000"/>
              </a:srgbClr>
            </a:solidFill>
            <a:ln w="9525">
              <a:noFill/>
            </a:ln>
          </p:spPr>
          <p:txBody>
            <a:bodyPr/>
            <a:lstStyle/>
            <a:p>
              <a:endParaRPr lang="zh-CN" altLang="en-US"/>
            </a:p>
          </p:txBody>
        </p:sp>
        <p:sp>
          <p:nvSpPr>
            <p:cNvPr id="32772" name="前进箭头 1212"/>
            <p:cNvSpPr/>
            <p:nvPr/>
          </p:nvSpPr>
          <p:spPr>
            <a:xfrm rot="10800000">
              <a:off x="0" y="0"/>
              <a:ext cx="2585" cy="5120"/>
            </a:xfrm>
            <a:custGeom>
              <a:avLst/>
              <a:gdLst/>
              <a:ahLst/>
              <a:cxnLst>
                <a:cxn ang="0">
                  <a:pos x="0" y="0"/>
                </a:cxn>
                <a:cxn ang="0">
                  <a:pos x="1641475" y="952500"/>
                </a:cxn>
                <a:cxn ang="0">
                  <a:pos x="0" y="1905000"/>
                </a:cxn>
              </a:cxnLst>
              <a:rect l="0" t="0" r="0" b="0"/>
              <a:pathLst>
                <a:path w="792088" h="918822">
                  <a:moveTo>
                    <a:pt x="0" y="0"/>
                  </a:moveTo>
                  <a:lnTo>
                    <a:pt x="792088" y="459411"/>
                  </a:lnTo>
                  <a:lnTo>
                    <a:pt x="0" y="918822"/>
                  </a:lnTo>
                  <a:lnTo>
                    <a:pt x="0" y="0"/>
                  </a:lnTo>
                  <a:close/>
                </a:path>
              </a:pathLst>
            </a:custGeom>
            <a:solidFill>
              <a:schemeClr val="hlink">
                <a:alpha val="100000"/>
              </a:schemeClr>
            </a:solidFill>
            <a:ln w="9525">
              <a:noFill/>
            </a:ln>
          </p:spPr>
          <p:txBody>
            <a:bodyPr/>
            <a:lstStyle/>
            <a:p>
              <a:endParaRPr lang="zh-CN" altLang="en-US"/>
            </a:p>
          </p:txBody>
        </p:sp>
      </p:grpSp>
      <p:sp>
        <p:nvSpPr>
          <p:cNvPr id="32774" name="文本框 32773"/>
          <p:cNvSpPr txBox="1"/>
          <p:nvPr/>
        </p:nvSpPr>
        <p:spPr>
          <a:xfrm>
            <a:off x="5228749" y="2051050"/>
            <a:ext cx="1659890" cy="1906270"/>
          </a:xfrm>
          <a:prstGeom prst="rect">
            <a:avLst/>
          </a:prstGeom>
          <a:noFill/>
          <a:ln w="9525" cap="flat" cmpd="sng">
            <a:solidFill>
              <a:schemeClr val="bg1"/>
            </a:solidFill>
            <a:prstDash val="solid"/>
            <a:miter/>
            <a:headEnd type="none" w="med" len="med"/>
            <a:tailEnd type="none" w="med" len="med"/>
          </a:ln>
        </p:spPr>
        <p:txBody>
          <a:bodyPr wrap="none">
            <a:spAutoFit/>
          </a:bodyPr>
          <a:lstStyle/>
          <a:p>
            <a:pPr lvl="0" algn="ctr" eaLnBrk="1" latinLnBrk="0" hangingPunct="1"/>
            <a:r>
              <a:rPr lang="zh-CN" altLang="en-US" sz="4400" b="1" dirty="0">
                <a:solidFill>
                  <a:schemeClr val="bg1"/>
                </a:solidFill>
                <a:latin typeface="微软雅黑" panose="020B0503020204020204" charset="-122"/>
                <a:ea typeface="微软雅黑" panose="020B0503020204020204" charset="-122"/>
              </a:rPr>
              <a:t>PART</a:t>
            </a:r>
          </a:p>
          <a:p>
            <a:pPr lvl="0" algn="ctr" eaLnBrk="1" latinLnBrk="0" hangingPunct="1"/>
            <a:r>
              <a:rPr lang="en-US" altLang="zh-CN" sz="7200" b="1" dirty="0">
                <a:solidFill>
                  <a:schemeClr val="bg1"/>
                </a:solidFill>
                <a:latin typeface="微软雅黑" panose="020B0503020204020204" charset="-122"/>
                <a:ea typeface="微软雅黑" panose="020B0503020204020204" charset="-122"/>
              </a:rPr>
              <a:t>5</a:t>
            </a:r>
          </a:p>
        </p:txBody>
      </p:sp>
      <p:sp>
        <p:nvSpPr>
          <p:cNvPr id="8" name="文本框 7"/>
          <p:cNvSpPr txBox="1"/>
          <p:nvPr/>
        </p:nvSpPr>
        <p:spPr>
          <a:xfrm>
            <a:off x="2659468" y="4837113"/>
            <a:ext cx="6795745" cy="769441"/>
          </a:xfrm>
          <a:prstGeom prst="rect">
            <a:avLst/>
          </a:prstGeom>
          <a:noFill/>
          <a:ln w="9525">
            <a:noFill/>
          </a:ln>
        </p:spPr>
        <p:txBody>
          <a:bodyPr wrap="square" anchor="t">
            <a:spAutoFit/>
          </a:bodyPr>
          <a:lstStyle/>
          <a:p>
            <a:pPr lvl="0" algn="ctr" eaLnBrk="1" latinLnBrk="0" hangingPunct="1"/>
            <a:r>
              <a:rPr lang="en-US" altLang="zh-CN" sz="4400" b="1" dirty="0" smtClean="0">
                <a:solidFill>
                  <a:schemeClr val="bg1"/>
                </a:solidFill>
                <a:latin typeface="微软雅黑" panose="020B0503020204020204" charset="-122"/>
                <a:ea typeface="微软雅黑" panose="020B0503020204020204" charset="-122"/>
              </a:rPr>
              <a:t>Application</a:t>
            </a:r>
            <a:endParaRPr lang="zh-CN" altLang="en-US" sz="4400" b="1" dirty="0">
              <a:solidFill>
                <a:schemeClr val="bg1"/>
              </a:solidFill>
              <a:latin typeface="微软雅黑" panose="020B0503020204020204" charset="-122"/>
              <a:ea typeface="微软雅黑" panose="020B0503020204020204"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2770"/>
                                        </p:tgtEl>
                                        <p:attrNameLst>
                                          <p:attrName>style.visibility</p:attrName>
                                        </p:attrNameLst>
                                      </p:cBhvr>
                                      <p:to>
                                        <p:strVal val="visible"/>
                                      </p:to>
                                    </p:set>
                                    <p:animEffect transition="in" filter="wedge">
                                      <p:cBhvr>
                                        <p:cTn id="7" dur="2000"/>
                                        <p:tgtEl>
                                          <p:spTgt spid="32770"/>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32774"/>
                                        </p:tgtEl>
                                        <p:attrNameLst>
                                          <p:attrName>style.visibility</p:attrName>
                                        </p:attrNameLst>
                                      </p:cBhvr>
                                      <p:to>
                                        <p:strVal val="visible"/>
                                      </p:to>
                                    </p:set>
                                    <p:animEffect transition="in" filter="wedge">
                                      <p:cBhvr>
                                        <p:cTn id="10" dur="2000"/>
                                        <p:tgtEl>
                                          <p:spTgt spid="32774"/>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edge">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4" grpId="0" animBg="1"/>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b="-156"/>
          </a:stretch>
        </a:blipFill>
        <a:effectLst/>
      </p:bgPr>
    </p:bg>
    <p:spTree>
      <p:nvGrpSpPr>
        <p:cNvPr id="1" name=""/>
        <p:cNvGrpSpPr/>
        <p:nvPr/>
      </p:nvGrpSpPr>
      <p:grpSpPr>
        <a:xfrm>
          <a:off x="0" y="0"/>
          <a:ext cx="0" cy="0"/>
          <a:chOff x="0" y="0"/>
          <a:chExt cx="0" cy="0"/>
        </a:xfrm>
      </p:grpSpPr>
      <p:sp>
        <p:nvSpPr>
          <p:cNvPr id="28678" name="五边形 3"/>
          <p:cNvSpPr/>
          <p:nvPr/>
        </p:nvSpPr>
        <p:spPr>
          <a:xfrm rot="-9240650" flipV="1">
            <a:off x="4743450" y="3678238"/>
            <a:ext cx="1106488" cy="347662"/>
          </a:xfrm>
          <a:custGeom>
            <a:avLst/>
            <a:gdLst/>
            <a:ahLst/>
            <a:cxnLst>
              <a:cxn ang="0">
                <a:pos x="0" y="0"/>
              </a:cxn>
              <a:cxn ang="0">
                <a:pos x="945851" y="0"/>
              </a:cxn>
              <a:cxn ang="0">
                <a:pos x="1106488" y="173831"/>
              </a:cxn>
              <a:cxn ang="0">
                <a:pos x="945851" y="347662"/>
              </a:cxn>
              <a:cxn ang="0">
                <a:pos x="287944" y="344493"/>
              </a:cxn>
              <a:cxn ang="0">
                <a:pos x="0" y="2540"/>
              </a:cxn>
              <a:cxn ang="0">
                <a:pos x="0" y="0"/>
              </a:cxn>
            </a:cxnLst>
            <a:rect l="0" t="0" r="0" b="0"/>
            <a:pathLst>
              <a:path w="3888432" h="1129027">
                <a:moveTo>
                  <a:pt x="0" y="0"/>
                </a:moveTo>
                <a:lnTo>
                  <a:pt x="3323919" y="0"/>
                </a:lnTo>
                <a:lnTo>
                  <a:pt x="3888432" y="564514"/>
                </a:lnTo>
                <a:lnTo>
                  <a:pt x="3323919" y="1129027"/>
                </a:lnTo>
                <a:lnTo>
                  <a:pt x="1011895" y="1118735"/>
                </a:lnTo>
                <a:lnTo>
                  <a:pt x="0" y="8248"/>
                </a:lnTo>
                <a:lnTo>
                  <a:pt x="0" y="0"/>
                </a:lnTo>
                <a:close/>
              </a:path>
            </a:pathLst>
          </a:custGeom>
          <a:solidFill>
            <a:schemeClr val="hlink">
              <a:alpha val="100000"/>
            </a:schemeClr>
          </a:solidFill>
          <a:ln w="9525">
            <a:noFill/>
          </a:ln>
        </p:spPr>
        <p:txBody>
          <a:bodyPr/>
          <a:lstStyle/>
          <a:p>
            <a:endParaRPr lang="zh-CN" altLang="en-US"/>
          </a:p>
        </p:txBody>
      </p:sp>
      <p:sp>
        <p:nvSpPr>
          <p:cNvPr id="28679" name="五边形 3"/>
          <p:cNvSpPr/>
          <p:nvPr/>
        </p:nvSpPr>
        <p:spPr>
          <a:xfrm rot="-4920650" flipV="1">
            <a:off x="5359400" y="2909888"/>
            <a:ext cx="1108075" cy="346075"/>
          </a:xfrm>
          <a:custGeom>
            <a:avLst/>
            <a:gdLst/>
            <a:ahLst/>
            <a:cxnLst>
              <a:cxn ang="0">
                <a:pos x="0" y="0"/>
              </a:cxn>
              <a:cxn ang="0">
                <a:pos x="947207" y="0"/>
              </a:cxn>
              <a:cxn ang="0">
                <a:pos x="1108075" y="173038"/>
              </a:cxn>
              <a:cxn ang="0">
                <a:pos x="947207" y="346075"/>
              </a:cxn>
              <a:cxn ang="0">
                <a:pos x="288357" y="342920"/>
              </a:cxn>
              <a:cxn ang="0">
                <a:pos x="0" y="2528"/>
              </a:cxn>
              <a:cxn ang="0">
                <a:pos x="0" y="0"/>
              </a:cxn>
            </a:cxnLst>
            <a:rect l="0" t="0" r="0" b="0"/>
            <a:pathLst>
              <a:path w="3888432" h="1129027">
                <a:moveTo>
                  <a:pt x="0" y="0"/>
                </a:moveTo>
                <a:lnTo>
                  <a:pt x="3323919" y="0"/>
                </a:lnTo>
                <a:lnTo>
                  <a:pt x="3888432" y="564514"/>
                </a:lnTo>
                <a:lnTo>
                  <a:pt x="3323919" y="1129027"/>
                </a:lnTo>
                <a:lnTo>
                  <a:pt x="1011895" y="1118735"/>
                </a:lnTo>
                <a:lnTo>
                  <a:pt x="0" y="8248"/>
                </a:lnTo>
                <a:lnTo>
                  <a:pt x="0" y="0"/>
                </a:lnTo>
                <a:close/>
              </a:path>
            </a:pathLst>
          </a:custGeom>
          <a:solidFill>
            <a:schemeClr val="hlink">
              <a:alpha val="100000"/>
            </a:schemeClr>
          </a:solidFill>
          <a:ln w="9525">
            <a:noFill/>
          </a:ln>
        </p:spPr>
        <p:txBody>
          <a:bodyPr/>
          <a:lstStyle/>
          <a:p>
            <a:endParaRPr lang="zh-CN" altLang="en-US"/>
          </a:p>
        </p:txBody>
      </p:sp>
      <p:sp>
        <p:nvSpPr>
          <p:cNvPr id="28680" name="五边形 3"/>
          <p:cNvSpPr/>
          <p:nvPr/>
        </p:nvSpPr>
        <p:spPr>
          <a:xfrm rot="-600650" flipV="1">
            <a:off x="6281738" y="3259138"/>
            <a:ext cx="1108075" cy="346075"/>
          </a:xfrm>
          <a:custGeom>
            <a:avLst/>
            <a:gdLst/>
            <a:ahLst/>
            <a:cxnLst>
              <a:cxn ang="0">
                <a:pos x="0" y="0"/>
              </a:cxn>
              <a:cxn ang="0">
                <a:pos x="947207" y="0"/>
              </a:cxn>
              <a:cxn ang="0">
                <a:pos x="1108075" y="173038"/>
              </a:cxn>
              <a:cxn ang="0">
                <a:pos x="947207" y="346075"/>
              </a:cxn>
              <a:cxn ang="0">
                <a:pos x="288357" y="342920"/>
              </a:cxn>
              <a:cxn ang="0">
                <a:pos x="0" y="2528"/>
              </a:cxn>
              <a:cxn ang="0">
                <a:pos x="0" y="0"/>
              </a:cxn>
            </a:cxnLst>
            <a:rect l="0" t="0" r="0" b="0"/>
            <a:pathLst>
              <a:path w="3888432" h="1129027">
                <a:moveTo>
                  <a:pt x="0" y="0"/>
                </a:moveTo>
                <a:lnTo>
                  <a:pt x="3323919" y="0"/>
                </a:lnTo>
                <a:lnTo>
                  <a:pt x="3888432" y="564514"/>
                </a:lnTo>
                <a:lnTo>
                  <a:pt x="3323919" y="1129027"/>
                </a:lnTo>
                <a:lnTo>
                  <a:pt x="1011895" y="1118735"/>
                </a:lnTo>
                <a:lnTo>
                  <a:pt x="0" y="8248"/>
                </a:lnTo>
                <a:lnTo>
                  <a:pt x="0" y="0"/>
                </a:lnTo>
                <a:close/>
              </a:path>
            </a:pathLst>
          </a:custGeom>
          <a:solidFill>
            <a:schemeClr val="hlink">
              <a:alpha val="100000"/>
            </a:schemeClr>
          </a:solidFill>
          <a:ln w="9525">
            <a:noFill/>
          </a:ln>
        </p:spPr>
        <p:txBody>
          <a:bodyPr/>
          <a:lstStyle/>
          <a:p>
            <a:endParaRPr lang="zh-CN" altLang="en-US"/>
          </a:p>
        </p:txBody>
      </p:sp>
      <p:sp>
        <p:nvSpPr>
          <p:cNvPr id="28681" name="五边形 3"/>
          <p:cNvSpPr/>
          <p:nvPr/>
        </p:nvSpPr>
        <p:spPr>
          <a:xfrm rot="-17880650" flipV="1">
            <a:off x="6235700" y="4243388"/>
            <a:ext cx="1106488" cy="347662"/>
          </a:xfrm>
          <a:custGeom>
            <a:avLst/>
            <a:gdLst/>
            <a:ahLst/>
            <a:cxnLst>
              <a:cxn ang="0">
                <a:pos x="0" y="0"/>
              </a:cxn>
              <a:cxn ang="0">
                <a:pos x="945851" y="0"/>
              </a:cxn>
              <a:cxn ang="0">
                <a:pos x="1106488" y="173831"/>
              </a:cxn>
              <a:cxn ang="0">
                <a:pos x="945851" y="347662"/>
              </a:cxn>
              <a:cxn ang="0">
                <a:pos x="287944" y="344493"/>
              </a:cxn>
              <a:cxn ang="0">
                <a:pos x="0" y="2540"/>
              </a:cxn>
              <a:cxn ang="0">
                <a:pos x="0" y="0"/>
              </a:cxn>
            </a:cxnLst>
            <a:rect l="0" t="0" r="0" b="0"/>
            <a:pathLst>
              <a:path w="3888432" h="1129027">
                <a:moveTo>
                  <a:pt x="0" y="0"/>
                </a:moveTo>
                <a:lnTo>
                  <a:pt x="3323919" y="0"/>
                </a:lnTo>
                <a:lnTo>
                  <a:pt x="3888432" y="564514"/>
                </a:lnTo>
                <a:lnTo>
                  <a:pt x="3323919" y="1129027"/>
                </a:lnTo>
                <a:lnTo>
                  <a:pt x="1011895" y="1118735"/>
                </a:lnTo>
                <a:lnTo>
                  <a:pt x="0" y="8248"/>
                </a:lnTo>
                <a:lnTo>
                  <a:pt x="0" y="0"/>
                </a:lnTo>
                <a:close/>
              </a:path>
            </a:pathLst>
          </a:custGeom>
          <a:solidFill>
            <a:schemeClr val="hlink">
              <a:alpha val="100000"/>
            </a:schemeClr>
          </a:solidFill>
          <a:ln w="9525">
            <a:noFill/>
          </a:ln>
        </p:spPr>
        <p:txBody>
          <a:bodyPr/>
          <a:lstStyle/>
          <a:p>
            <a:endParaRPr lang="zh-CN" altLang="en-US"/>
          </a:p>
        </p:txBody>
      </p:sp>
      <p:sp>
        <p:nvSpPr>
          <p:cNvPr id="28682" name="五边形 3"/>
          <p:cNvSpPr/>
          <p:nvPr/>
        </p:nvSpPr>
        <p:spPr>
          <a:xfrm rot="-13560650" flipV="1">
            <a:off x="5283200" y="4502150"/>
            <a:ext cx="1106488" cy="346075"/>
          </a:xfrm>
          <a:custGeom>
            <a:avLst/>
            <a:gdLst/>
            <a:ahLst/>
            <a:cxnLst>
              <a:cxn ang="0">
                <a:pos x="0" y="0"/>
              </a:cxn>
              <a:cxn ang="0">
                <a:pos x="945850" y="0"/>
              </a:cxn>
              <a:cxn ang="0">
                <a:pos x="1106487" y="173038"/>
              </a:cxn>
              <a:cxn ang="0">
                <a:pos x="945850" y="346075"/>
              </a:cxn>
              <a:cxn ang="0">
                <a:pos x="287943" y="342920"/>
              </a:cxn>
              <a:cxn ang="0">
                <a:pos x="0" y="2528"/>
              </a:cxn>
              <a:cxn ang="0">
                <a:pos x="0" y="0"/>
              </a:cxn>
            </a:cxnLst>
            <a:rect l="0" t="0" r="0" b="0"/>
            <a:pathLst>
              <a:path w="3888432" h="1129027">
                <a:moveTo>
                  <a:pt x="0" y="0"/>
                </a:moveTo>
                <a:lnTo>
                  <a:pt x="3323919" y="0"/>
                </a:lnTo>
                <a:lnTo>
                  <a:pt x="3888432" y="564514"/>
                </a:lnTo>
                <a:lnTo>
                  <a:pt x="3323919" y="1129027"/>
                </a:lnTo>
                <a:lnTo>
                  <a:pt x="1011895" y="1118735"/>
                </a:lnTo>
                <a:lnTo>
                  <a:pt x="0" y="8248"/>
                </a:lnTo>
                <a:lnTo>
                  <a:pt x="0" y="0"/>
                </a:lnTo>
                <a:close/>
              </a:path>
            </a:pathLst>
          </a:custGeom>
          <a:solidFill>
            <a:schemeClr val="hlink">
              <a:alpha val="100000"/>
            </a:schemeClr>
          </a:solidFill>
          <a:ln w="9525">
            <a:noFill/>
          </a:ln>
        </p:spPr>
        <p:txBody>
          <a:bodyPr/>
          <a:lstStyle/>
          <a:p>
            <a:endParaRPr lang="zh-CN" altLang="en-US"/>
          </a:p>
        </p:txBody>
      </p:sp>
      <p:sp>
        <p:nvSpPr>
          <p:cNvPr id="28683" name="双大括号 9"/>
          <p:cNvSpPr/>
          <p:nvPr/>
        </p:nvSpPr>
        <p:spPr>
          <a:xfrm>
            <a:off x="7589838" y="2940050"/>
            <a:ext cx="1906587" cy="808038"/>
          </a:xfrm>
          <a:prstGeom prst="bracePair">
            <a:avLst>
              <a:gd name="adj" fmla="val 8333"/>
            </a:avLst>
          </a:prstGeom>
          <a:noFill/>
          <a:ln w="6350" cap="flat" cmpd="sng">
            <a:solidFill>
              <a:srgbClr val="DDDDDD"/>
            </a:solidFill>
            <a:prstDash val="solid"/>
            <a:headEnd type="none" w="med" len="med"/>
            <a:tailEnd type="none" w="med" len="med"/>
          </a:ln>
        </p:spPr>
        <p:txBody>
          <a:bodyPr vert="horz" wrap="square" lIns="0" tIns="0" rIns="0" bIns="0" anchor="ctr"/>
          <a:lstStyle/>
          <a:p>
            <a:pPr lvl="0" algn="ctr" eaLnBrk="1" hangingPunct="1">
              <a:lnSpc>
                <a:spcPct val="110000"/>
              </a:lnSpc>
            </a:pPr>
            <a:r>
              <a:rPr lang="en-US" altLang="x-none" sz="2000" dirty="0" smtClean="0">
                <a:solidFill>
                  <a:schemeClr val="bg1"/>
                </a:solidFill>
                <a:latin typeface="微软雅黑" panose="020B0503020204020204" charset="-122"/>
                <a:ea typeface="微软雅黑" panose="020B0503020204020204" charset="-122"/>
              </a:rPr>
              <a:t>Look for relative</a:t>
            </a:r>
            <a:endParaRPr lang="en-US" altLang="x-none" sz="2000" dirty="0">
              <a:solidFill>
                <a:schemeClr val="bg1"/>
              </a:solidFill>
              <a:latin typeface="微软雅黑" panose="020B0503020204020204" charset="-122"/>
              <a:ea typeface="微软雅黑" panose="020B0503020204020204" charset="-122"/>
            </a:endParaRPr>
          </a:p>
        </p:txBody>
      </p:sp>
      <p:sp>
        <p:nvSpPr>
          <p:cNvPr id="28684" name="双大括号 21"/>
          <p:cNvSpPr/>
          <p:nvPr/>
        </p:nvSpPr>
        <p:spPr>
          <a:xfrm>
            <a:off x="6951663" y="5097176"/>
            <a:ext cx="1908175" cy="808037"/>
          </a:xfrm>
          <a:prstGeom prst="bracePair">
            <a:avLst>
              <a:gd name="adj" fmla="val 8333"/>
            </a:avLst>
          </a:prstGeom>
          <a:noFill/>
          <a:ln w="6350" cap="flat" cmpd="sng">
            <a:solidFill>
              <a:srgbClr val="DDDDDD"/>
            </a:solidFill>
            <a:prstDash val="solid"/>
            <a:headEnd type="none" w="med" len="med"/>
            <a:tailEnd type="none" w="med" len="med"/>
          </a:ln>
        </p:spPr>
        <p:txBody>
          <a:bodyPr vert="horz" wrap="square" lIns="0" tIns="0" rIns="0" bIns="0" anchor="ctr"/>
          <a:lstStyle/>
          <a:p>
            <a:pPr lvl="0" algn="ctr" eaLnBrk="1" hangingPunct="1">
              <a:lnSpc>
                <a:spcPct val="110000"/>
              </a:lnSpc>
            </a:pPr>
            <a:r>
              <a:rPr lang="en-US" altLang="x-none" sz="1600" dirty="0" smtClean="0">
                <a:solidFill>
                  <a:schemeClr val="bg1"/>
                </a:solidFill>
                <a:latin typeface="微软雅黑" panose="020B0503020204020204" charset="-122"/>
                <a:ea typeface="微软雅黑" panose="020B0503020204020204" charset="-122"/>
              </a:rPr>
              <a:t>Sell to Harry Potter teleplay group</a:t>
            </a:r>
            <a:endParaRPr lang="en-US" altLang="x-none" sz="1600" dirty="0">
              <a:solidFill>
                <a:schemeClr val="bg1"/>
              </a:solidFill>
              <a:latin typeface="微软雅黑" panose="020B0503020204020204" charset="-122"/>
              <a:ea typeface="微软雅黑" panose="020B0503020204020204" charset="-122"/>
            </a:endParaRPr>
          </a:p>
        </p:txBody>
      </p:sp>
      <p:sp>
        <p:nvSpPr>
          <p:cNvPr id="28685" name="双大括号 28"/>
          <p:cNvSpPr/>
          <p:nvPr/>
        </p:nvSpPr>
        <p:spPr>
          <a:xfrm>
            <a:off x="3554988" y="5138880"/>
            <a:ext cx="1908175" cy="808038"/>
          </a:xfrm>
          <a:prstGeom prst="bracePair">
            <a:avLst>
              <a:gd name="adj" fmla="val 8333"/>
            </a:avLst>
          </a:prstGeom>
          <a:noFill/>
          <a:ln w="6350" cap="flat" cmpd="sng">
            <a:solidFill>
              <a:srgbClr val="DDDDDD"/>
            </a:solidFill>
            <a:prstDash val="solid"/>
            <a:headEnd type="none" w="med" len="med"/>
            <a:tailEnd type="none" w="med" len="med"/>
          </a:ln>
        </p:spPr>
        <p:txBody>
          <a:bodyPr vert="horz" wrap="square" lIns="0" tIns="0" rIns="0" bIns="0" anchor="ctr"/>
          <a:lstStyle/>
          <a:p>
            <a:pPr lvl="0" algn="ctr" eaLnBrk="1" hangingPunct="1">
              <a:lnSpc>
                <a:spcPct val="110000"/>
              </a:lnSpc>
            </a:pPr>
            <a:r>
              <a:rPr lang="en-US" altLang="x-none" sz="2000" dirty="0" err="1" smtClean="0">
                <a:solidFill>
                  <a:schemeClr val="bg1"/>
                </a:solidFill>
                <a:latin typeface="微软雅黑" panose="020B0503020204020204" charset="-122"/>
                <a:ea typeface="微软雅黑" panose="020B0503020204020204" charset="-122"/>
              </a:rPr>
              <a:t>FaceU</a:t>
            </a:r>
            <a:endParaRPr lang="en-US" altLang="x-none" sz="2000" dirty="0">
              <a:solidFill>
                <a:schemeClr val="bg1"/>
              </a:solidFill>
              <a:latin typeface="微软雅黑" panose="020B0503020204020204" charset="-122"/>
              <a:ea typeface="微软雅黑" panose="020B0503020204020204" charset="-122"/>
            </a:endParaRPr>
          </a:p>
        </p:txBody>
      </p:sp>
      <p:sp>
        <p:nvSpPr>
          <p:cNvPr id="28686" name="双大括号 29"/>
          <p:cNvSpPr/>
          <p:nvPr/>
        </p:nvSpPr>
        <p:spPr>
          <a:xfrm>
            <a:off x="2727325" y="3170238"/>
            <a:ext cx="1906588" cy="806450"/>
          </a:xfrm>
          <a:prstGeom prst="bracePair">
            <a:avLst>
              <a:gd name="adj" fmla="val 8333"/>
            </a:avLst>
          </a:prstGeom>
          <a:noFill/>
          <a:ln w="6350" cap="flat" cmpd="sng">
            <a:solidFill>
              <a:srgbClr val="DDDDDD"/>
            </a:solidFill>
            <a:prstDash val="solid"/>
            <a:headEnd type="none" w="med" len="med"/>
            <a:tailEnd type="none" w="med" len="med"/>
          </a:ln>
        </p:spPr>
        <p:txBody>
          <a:bodyPr vert="horz" wrap="square" lIns="0" tIns="0" rIns="0" bIns="0" anchor="ctr"/>
          <a:lstStyle/>
          <a:p>
            <a:pPr lvl="0" algn="ctr" eaLnBrk="1" hangingPunct="1">
              <a:lnSpc>
                <a:spcPct val="110000"/>
              </a:lnSpc>
            </a:pPr>
            <a:r>
              <a:rPr lang="en-US" altLang="x-none" sz="2000" dirty="0" smtClean="0">
                <a:solidFill>
                  <a:schemeClr val="bg1"/>
                </a:solidFill>
                <a:latin typeface="微软雅黑" panose="020B0503020204020204" charset="-122"/>
                <a:ea typeface="微软雅黑" panose="020B0503020204020204" charset="-122"/>
              </a:rPr>
              <a:t>Look for suspects</a:t>
            </a:r>
            <a:endParaRPr lang="en-US" altLang="x-none" sz="2000" dirty="0">
              <a:solidFill>
                <a:schemeClr val="bg1"/>
              </a:solidFill>
              <a:latin typeface="微软雅黑" panose="020B0503020204020204" charset="-122"/>
              <a:ea typeface="微软雅黑" panose="020B0503020204020204" charset="-122"/>
            </a:endParaRPr>
          </a:p>
        </p:txBody>
      </p:sp>
      <p:sp>
        <p:nvSpPr>
          <p:cNvPr id="28687" name="双大括号 30"/>
          <p:cNvSpPr/>
          <p:nvPr/>
        </p:nvSpPr>
        <p:spPr>
          <a:xfrm>
            <a:off x="5635474" y="1526314"/>
            <a:ext cx="1906588" cy="808038"/>
          </a:xfrm>
          <a:prstGeom prst="bracePair">
            <a:avLst>
              <a:gd name="adj" fmla="val 8333"/>
            </a:avLst>
          </a:prstGeom>
          <a:noFill/>
          <a:ln w="6350" cap="flat" cmpd="sng">
            <a:solidFill>
              <a:srgbClr val="DDDDDD"/>
            </a:solidFill>
            <a:prstDash val="solid"/>
            <a:headEnd type="none" w="med" len="med"/>
            <a:tailEnd type="none" w="med" len="med"/>
          </a:ln>
        </p:spPr>
        <p:txBody>
          <a:bodyPr vert="horz" wrap="square" lIns="0" tIns="0" rIns="0" bIns="0" anchor="ctr"/>
          <a:lstStyle/>
          <a:p>
            <a:pPr lvl="0" algn="ctr" eaLnBrk="1" hangingPunct="1">
              <a:lnSpc>
                <a:spcPct val="110000"/>
              </a:lnSpc>
            </a:pPr>
            <a:r>
              <a:rPr lang="en-US" altLang="x-none" sz="2000" dirty="0" smtClean="0">
                <a:solidFill>
                  <a:schemeClr val="bg1"/>
                </a:solidFill>
                <a:latin typeface="微软雅黑" panose="020B0503020204020204" charset="-122"/>
                <a:ea typeface="微软雅黑" panose="020B0503020204020204" charset="-122"/>
              </a:rPr>
              <a:t>Find missing children</a:t>
            </a:r>
            <a:endParaRPr lang="en-US" altLang="x-none" sz="2000" dirty="0">
              <a:solidFill>
                <a:schemeClr val="bg1"/>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8684" y="4437765"/>
            <a:ext cx="2677680" cy="1905181"/>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560" y="1849466"/>
            <a:ext cx="2433618" cy="1825214"/>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73225" y="891326"/>
            <a:ext cx="2753231" cy="1703886"/>
          </a:xfrm>
          <a:prstGeom prst="rect">
            <a:avLst/>
          </a:prstGeom>
        </p:spPr>
      </p:pic>
      <p:pic>
        <p:nvPicPr>
          <p:cNvPr id="5" name="图片 4"/>
          <p:cNvPicPr>
            <a:picLocks noChangeAspect="1"/>
          </p:cNvPicPr>
          <p:nvPr/>
        </p:nvPicPr>
        <p:blipFill rotWithShape="1">
          <a:blip r:embed="rId7" cstate="print">
            <a:extLst>
              <a:ext uri="{28A0092B-C50C-407E-A947-70E740481C1C}">
                <a14:useLocalDpi xmlns:a14="http://schemas.microsoft.com/office/drawing/2010/main" val="0"/>
              </a:ext>
            </a:extLst>
          </a:blip>
          <a:srcRect t="15152" b="19798"/>
          <a:stretch>
            <a:fillRect/>
          </a:stretch>
        </p:blipFill>
        <p:spPr>
          <a:xfrm>
            <a:off x="709697" y="4179950"/>
            <a:ext cx="2093305" cy="2420810"/>
          </a:xfrm>
          <a:prstGeom prst="rect">
            <a:avLst/>
          </a:prstGeom>
        </p:spPr>
      </p:pic>
      <p:pic>
        <p:nvPicPr>
          <p:cNvPr id="6" name="图片 5"/>
          <p:cNvPicPr>
            <a:picLocks noChangeAspect="1"/>
          </p:cNvPicPr>
          <p:nvPr/>
        </p:nvPicPr>
        <p:blipFill rotWithShape="1">
          <a:blip r:embed="rId8" cstate="print">
            <a:extLst>
              <a:ext uri="{28A0092B-C50C-407E-A947-70E740481C1C}">
                <a14:useLocalDpi xmlns:a14="http://schemas.microsoft.com/office/drawing/2010/main" val="0"/>
              </a:ext>
            </a:extLst>
          </a:blip>
          <a:srcRect l="11778" t="9495" r="10741" b="32525"/>
          <a:stretch>
            <a:fillRect/>
          </a:stretch>
        </p:blipFill>
        <p:spPr>
          <a:xfrm>
            <a:off x="3042442" y="175867"/>
            <a:ext cx="2258370" cy="2391705"/>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28687"/>
                                        </p:tgtEl>
                                        <p:attrNameLst>
                                          <p:attrName>style.visibility</p:attrName>
                                        </p:attrNameLst>
                                      </p:cBhvr>
                                      <p:to>
                                        <p:strVal val="visible"/>
                                      </p:to>
                                    </p:set>
                                    <p:animEffect transition="in" filter="wheel(1)">
                                      <p:cBhvr>
                                        <p:cTn id="7" dur="2000"/>
                                        <p:tgtEl>
                                          <p:spTgt spid="28687"/>
                                        </p:tgtEl>
                                      </p:cBhvr>
                                    </p:animEffect>
                                  </p:childTnLst>
                                </p:cTn>
                              </p:par>
                              <p:par>
                                <p:cTn id="8" presetID="21"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28683"/>
                                        </p:tgtEl>
                                        <p:attrNameLst>
                                          <p:attrName>style.visibility</p:attrName>
                                        </p:attrNameLst>
                                      </p:cBhvr>
                                      <p:to>
                                        <p:strVal val="visible"/>
                                      </p:to>
                                    </p:set>
                                    <p:animEffect transition="in" filter="wheel(1)">
                                      <p:cBhvr>
                                        <p:cTn id="15" dur="2000"/>
                                        <p:tgtEl>
                                          <p:spTgt spid="28683"/>
                                        </p:tgtEl>
                                      </p:cBhvr>
                                    </p:animEffect>
                                  </p:childTnLst>
                                </p:cTn>
                              </p:par>
                              <p:par>
                                <p:cTn id="16" presetID="21" presetClass="entr" presetSubtype="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28686"/>
                                        </p:tgtEl>
                                        <p:attrNameLst>
                                          <p:attrName>style.visibility</p:attrName>
                                        </p:attrNameLst>
                                      </p:cBhvr>
                                      <p:to>
                                        <p:strVal val="visible"/>
                                      </p:to>
                                    </p:set>
                                    <p:animEffect transition="in" filter="wheel(1)">
                                      <p:cBhvr>
                                        <p:cTn id="23" dur="2000"/>
                                        <p:tgtEl>
                                          <p:spTgt spid="28686"/>
                                        </p:tgtEl>
                                      </p:cBhvr>
                                    </p:animEffect>
                                  </p:childTnLst>
                                </p:cTn>
                              </p:par>
                              <p:par>
                                <p:cTn id="24" presetID="21" presetClass="entr" presetSubtype="1"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heel(1)">
                                      <p:cBhvr>
                                        <p:cTn id="26" dur="20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28685"/>
                                        </p:tgtEl>
                                        <p:attrNameLst>
                                          <p:attrName>style.visibility</p:attrName>
                                        </p:attrNameLst>
                                      </p:cBhvr>
                                      <p:to>
                                        <p:strVal val="visible"/>
                                      </p:to>
                                    </p:set>
                                    <p:animEffect transition="in" filter="wheel(1)">
                                      <p:cBhvr>
                                        <p:cTn id="31" dur="2000"/>
                                        <p:tgtEl>
                                          <p:spTgt spid="28685"/>
                                        </p:tgtEl>
                                      </p:cBhvr>
                                    </p:animEffect>
                                  </p:childTnLst>
                                </p:cTn>
                              </p:par>
                              <p:par>
                                <p:cTn id="32" presetID="21" presetClass="entr" presetSubtype="1"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heel(1)">
                                      <p:cBhvr>
                                        <p:cTn id="34" dur="20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28684"/>
                                        </p:tgtEl>
                                        <p:attrNameLst>
                                          <p:attrName>style.visibility</p:attrName>
                                        </p:attrNameLst>
                                      </p:cBhvr>
                                      <p:to>
                                        <p:strVal val="visible"/>
                                      </p:to>
                                    </p:set>
                                    <p:animEffect transition="in" filter="wheel(1)">
                                      <p:cBhvr>
                                        <p:cTn id="39" dur="2000"/>
                                        <p:tgtEl>
                                          <p:spTgt spid="28684"/>
                                        </p:tgtEl>
                                      </p:cBhvr>
                                    </p:animEffect>
                                  </p:childTnLst>
                                </p:cTn>
                              </p:par>
                              <p:par>
                                <p:cTn id="40" presetID="21" presetClass="entr" presetSubtype="1" fill="hold"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heel(1)">
                                      <p:cBhvr>
                                        <p:cTn id="4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3" grpId="0" animBg="1"/>
      <p:bldP spid="28684" grpId="0" animBg="1"/>
      <p:bldP spid="28685" grpId="0" animBg="1"/>
      <p:bldP spid="28686" grpId="0" animBg="1"/>
      <p:bldP spid="28687" grpId="0" animBg="1"/>
      <p:bldP spid="2868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b="-156"/>
          </a:stretch>
        </a:blipFill>
        <a:effectLst/>
      </p:bgPr>
    </p:bg>
    <p:spTree>
      <p:nvGrpSpPr>
        <p:cNvPr id="1" name=""/>
        <p:cNvGrpSpPr/>
        <p:nvPr/>
      </p:nvGrpSpPr>
      <p:grpSpPr>
        <a:xfrm>
          <a:off x="0" y="0"/>
          <a:ext cx="0" cy="0"/>
          <a:chOff x="0" y="0"/>
          <a:chExt cx="0" cy="0"/>
        </a:xfrm>
      </p:grpSpPr>
      <p:grpSp>
        <p:nvGrpSpPr>
          <p:cNvPr id="37890" name="组合 37889"/>
          <p:cNvGrpSpPr/>
          <p:nvPr/>
        </p:nvGrpSpPr>
        <p:grpSpPr>
          <a:xfrm>
            <a:off x="4343689" y="1363663"/>
            <a:ext cx="3265488" cy="3616325"/>
            <a:chOff x="0" y="0"/>
            <a:chExt cx="5143" cy="5695"/>
          </a:xfrm>
        </p:grpSpPr>
        <p:sp>
          <p:nvSpPr>
            <p:cNvPr id="37891" name="前进箭头 1212"/>
            <p:cNvSpPr/>
            <p:nvPr/>
          </p:nvSpPr>
          <p:spPr>
            <a:xfrm>
              <a:off x="2559" y="575"/>
              <a:ext cx="2585" cy="5120"/>
            </a:xfrm>
            <a:custGeom>
              <a:avLst/>
              <a:gdLst/>
              <a:ahLst/>
              <a:cxnLst>
                <a:cxn ang="0">
                  <a:pos x="0" y="0"/>
                </a:cxn>
                <a:cxn ang="0">
                  <a:pos x="1641475" y="952500"/>
                </a:cxn>
                <a:cxn ang="0">
                  <a:pos x="0" y="1905000"/>
                </a:cxn>
              </a:cxnLst>
              <a:rect l="0" t="0" r="0" b="0"/>
              <a:pathLst>
                <a:path w="792088" h="918822">
                  <a:moveTo>
                    <a:pt x="0" y="0"/>
                  </a:moveTo>
                  <a:lnTo>
                    <a:pt x="792088" y="459411"/>
                  </a:lnTo>
                  <a:lnTo>
                    <a:pt x="0" y="918822"/>
                  </a:lnTo>
                  <a:lnTo>
                    <a:pt x="0" y="0"/>
                  </a:lnTo>
                  <a:close/>
                </a:path>
              </a:pathLst>
            </a:custGeom>
            <a:solidFill>
              <a:srgbClr val="00CCFF">
                <a:alpha val="100000"/>
              </a:srgbClr>
            </a:solidFill>
            <a:ln w="9525">
              <a:noFill/>
            </a:ln>
          </p:spPr>
          <p:txBody>
            <a:bodyPr/>
            <a:lstStyle/>
            <a:p>
              <a:endParaRPr lang="zh-CN" altLang="en-US"/>
            </a:p>
          </p:txBody>
        </p:sp>
        <p:sp>
          <p:nvSpPr>
            <p:cNvPr id="37892" name="前进箭头 1212"/>
            <p:cNvSpPr/>
            <p:nvPr/>
          </p:nvSpPr>
          <p:spPr>
            <a:xfrm rot="10800000">
              <a:off x="0" y="0"/>
              <a:ext cx="2585" cy="5120"/>
            </a:xfrm>
            <a:custGeom>
              <a:avLst/>
              <a:gdLst/>
              <a:ahLst/>
              <a:cxnLst>
                <a:cxn ang="0">
                  <a:pos x="0" y="0"/>
                </a:cxn>
                <a:cxn ang="0">
                  <a:pos x="1641475" y="952500"/>
                </a:cxn>
                <a:cxn ang="0">
                  <a:pos x="0" y="1905000"/>
                </a:cxn>
              </a:cxnLst>
              <a:rect l="0" t="0" r="0" b="0"/>
              <a:pathLst>
                <a:path w="792088" h="918822">
                  <a:moveTo>
                    <a:pt x="0" y="0"/>
                  </a:moveTo>
                  <a:lnTo>
                    <a:pt x="792088" y="459411"/>
                  </a:lnTo>
                  <a:lnTo>
                    <a:pt x="0" y="918822"/>
                  </a:lnTo>
                  <a:lnTo>
                    <a:pt x="0" y="0"/>
                  </a:lnTo>
                  <a:close/>
                </a:path>
              </a:pathLst>
            </a:custGeom>
            <a:solidFill>
              <a:schemeClr val="hlink">
                <a:alpha val="100000"/>
              </a:schemeClr>
            </a:solidFill>
            <a:ln w="9525">
              <a:noFill/>
            </a:ln>
          </p:spPr>
          <p:txBody>
            <a:bodyPr/>
            <a:lstStyle/>
            <a:p>
              <a:endParaRPr lang="zh-CN" altLang="en-US"/>
            </a:p>
          </p:txBody>
        </p:sp>
      </p:grpSp>
      <p:sp>
        <p:nvSpPr>
          <p:cNvPr id="37894" name="文本框 37893"/>
          <p:cNvSpPr txBox="1"/>
          <p:nvPr/>
        </p:nvSpPr>
        <p:spPr>
          <a:xfrm>
            <a:off x="4374628" y="2800390"/>
            <a:ext cx="3220753" cy="1107996"/>
          </a:xfrm>
          <a:prstGeom prst="rect">
            <a:avLst/>
          </a:prstGeom>
          <a:noFill/>
          <a:ln w="9525" cap="flat" cmpd="sng">
            <a:solidFill>
              <a:schemeClr val="bg1"/>
            </a:solidFill>
            <a:prstDash val="solid"/>
            <a:miter/>
            <a:headEnd type="none" w="med" len="med"/>
            <a:tailEnd type="none" w="med" len="med"/>
          </a:ln>
        </p:spPr>
        <p:txBody>
          <a:bodyPr wrap="none">
            <a:spAutoFit/>
          </a:bodyPr>
          <a:lstStyle/>
          <a:p>
            <a:pPr lvl="0" algn="l" eaLnBrk="1" latinLnBrk="0" hangingPunct="1"/>
            <a:r>
              <a:rPr lang="en-US" altLang="zh-CN" sz="6600" b="1" dirty="0" smtClean="0">
                <a:solidFill>
                  <a:schemeClr val="bg1"/>
                </a:solidFill>
                <a:latin typeface="微软雅黑" panose="020B0503020204020204" charset="-122"/>
                <a:ea typeface="微软雅黑" panose="020B0503020204020204" charset="-122"/>
              </a:rPr>
              <a:t>Thanks</a:t>
            </a:r>
            <a:endParaRPr lang="zh-CN" altLang="en-US" sz="6600" b="1" dirty="0">
              <a:solidFill>
                <a:schemeClr val="bg1"/>
              </a:solidFill>
              <a:latin typeface="微软雅黑" panose="020B0503020204020204" charset="-122"/>
              <a:ea typeface="微软雅黑" panose="020B0503020204020204"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7890"/>
                                        </p:tgtEl>
                                        <p:attrNameLst>
                                          <p:attrName>style.visibility</p:attrName>
                                        </p:attrNameLst>
                                      </p:cBhvr>
                                      <p:to>
                                        <p:strVal val="visible"/>
                                      </p:to>
                                    </p:set>
                                    <p:animEffect transition="in" filter="wedge">
                                      <p:cBhvr>
                                        <p:cTn id="7" dur="2000"/>
                                        <p:tgtEl>
                                          <p:spTgt spid="37890"/>
                                        </p:tgtEl>
                                      </p:cBhvr>
                                    </p:animEffect>
                                  </p:childTnLst>
                                </p:cTn>
                              </p:par>
                              <p:par>
                                <p:cTn id="8" presetID="20" presetClass="entr" presetSubtype="0" fill="hold" grpId="5" nodeType="withEffect">
                                  <p:stCondLst>
                                    <p:cond delay="0"/>
                                  </p:stCondLst>
                                  <p:childTnLst>
                                    <p:set>
                                      <p:cBhvr>
                                        <p:cTn id="9" dur="1" fill="hold">
                                          <p:stCondLst>
                                            <p:cond delay="0"/>
                                          </p:stCondLst>
                                        </p:cTn>
                                        <p:tgtEl>
                                          <p:spTgt spid="37894"/>
                                        </p:tgtEl>
                                        <p:attrNameLst>
                                          <p:attrName>style.visibility</p:attrName>
                                        </p:attrNameLst>
                                      </p:cBhvr>
                                      <p:to>
                                        <p:strVal val="visible"/>
                                      </p:to>
                                    </p:set>
                                    <p:animEffect transition="in" filter="wedge">
                                      <p:cBhvr>
                                        <p:cTn id="10" dur="2000"/>
                                        <p:tgtEl>
                                          <p:spTgt spid="37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animBg="1"/>
      <p:bldP spid="37894" grpId="1" animBg="1"/>
      <p:bldP spid="37894" grpId="2" animBg="1"/>
      <p:bldP spid="37894" grpId="3" animBg="1"/>
      <p:bldP spid="37894" grpId="4" animBg="1"/>
      <p:bldP spid="37894" grpId="5"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7"/>
          <a:stretch>
            <a:fillRect/>
          </a:stretch>
        </p:blipFill>
        <p:spPr>
          <a:xfrm>
            <a:off x="0" y="-10716"/>
            <a:ext cx="12211050" cy="6868716"/>
          </a:xfrm>
          <a:prstGeom prst="rect">
            <a:avLst/>
          </a:prstGeom>
        </p:spPr>
      </p:pic>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7225" y="2609559"/>
            <a:ext cx="3276600" cy="1476375"/>
          </a:xfrm>
          <a:prstGeom prst="rect">
            <a:avLst/>
          </a:prstGeom>
        </p:spPr>
      </p:pic>
      <p:pic>
        <p:nvPicPr>
          <p:cNvPr id="6" name="gsh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391463" y="1709580"/>
            <a:ext cx="3428124" cy="3428124"/>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pic>
        <p:nvPicPr>
          <p:cNvPr id="9" name="Derek Duke,Neal Acree,Neal Acree - Victory">
            <a:hlinkClick r:id="" action="ppaction://media"/>
          </p:cNvPr>
          <p:cNvPicPr>
            <a:picLocks noChangeAspect="1"/>
          </p:cNvPicPr>
          <p:nvPr>
            <a:audioFile r:link="rId3"/>
            <p:extLst>
              <p:ext uri="{DAA4B4D4-6D71-4841-9C94-3DE7FCFB9230}">
                <p14:media xmlns:p14="http://schemas.microsoft.com/office/powerpoint/2010/main" r:embed="rId4">
                  <p14:trim st="67961" end="58871.95"/>
                </p14:media>
              </p:ext>
            </p:extLst>
          </p:nvPr>
        </p:nvPicPr>
        <p:blipFill>
          <a:blip r:embed="rId10"/>
          <a:stretch>
            <a:fillRect/>
          </a:stretch>
        </p:blipFill>
        <p:spPr>
          <a:xfrm>
            <a:off x="11387993" y="6050872"/>
            <a:ext cx="609600" cy="609600"/>
          </a:xfrm>
          <a:prstGeom prst="rect">
            <a:avLst/>
          </a:prstGeom>
        </p:spPr>
      </p:pic>
      <p:sp>
        <p:nvSpPr>
          <p:cNvPr id="4" name="文本框 3"/>
          <p:cNvSpPr txBox="1"/>
          <p:nvPr/>
        </p:nvSpPr>
        <p:spPr>
          <a:xfrm>
            <a:off x="1703288" y="5317827"/>
            <a:ext cx="8804474" cy="584775"/>
          </a:xfrm>
          <a:prstGeom prst="rect">
            <a:avLst/>
          </a:prstGeom>
          <a:noFill/>
        </p:spPr>
        <p:txBody>
          <a:bodyPr wrap="square" rtlCol="0">
            <a:spAutoFit/>
          </a:bodyPr>
          <a:lstStyle/>
          <a:p>
            <a:r>
              <a:rPr lang="zh-CN" altLang="en-US" sz="3200" dirty="0" smtClean="0">
                <a:ln w="0"/>
                <a:solidFill>
                  <a:srgbClr val="FFC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希望通过我们的视觉技术给更多人带来欢声笑语</a:t>
            </a:r>
            <a:endParaRPr lang="zh-CN" altLang="en-US" sz="3200" dirty="0">
              <a:ln w="0"/>
              <a:solidFill>
                <a:srgbClr val="FFC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1028" name="Picture 4" descr="http://www.zhengshi.org/upload/2015/06/25/20150625104228_88841.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2162" y="6093"/>
            <a:ext cx="10226725" cy="6851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92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par>
                          <p:cTn id="15" fill="hold">
                            <p:stCondLst>
                              <p:cond delay="2000"/>
                            </p:stCondLst>
                            <p:childTnLst>
                              <p:par>
                                <p:cTn id="16" presetID="1" presetClass="mediacall" presetSubtype="0" fill="hold" nodeType="afterEffect">
                                  <p:stCondLst>
                                    <p:cond delay="0"/>
                                  </p:stCondLst>
                                  <p:childTnLst>
                                    <p:cmd type="call" cmd="playFrom(0.0)">
                                      <p:cBhvr>
                                        <p:cTn id="17" dur="1" fill="hold"/>
                                        <p:tgtEl>
                                          <p:spTgt spid="9"/>
                                        </p:tgtEl>
                                      </p:cBhvr>
                                    </p:cmd>
                                  </p:childTnLst>
                                </p:cTn>
                              </p:par>
                            </p:childTnLst>
                          </p:cTn>
                        </p:par>
                        <p:par>
                          <p:cTn id="18" fill="hold">
                            <p:stCondLst>
                              <p:cond delay="2000"/>
                            </p:stCondLst>
                            <p:childTnLst>
                              <p:par>
                                <p:cTn id="19" presetID="1" presetClass="mediacall" presetSubtype="0" fill="hold" nodeType="afterEffect">
                                  <p:stCondLst>
                                    <p:cond delay="0"/>
                                  </p:stCondLst>
                                  <p:childTnLst>
                                    <p:cmd type="call" cmd="playFrom(0.0)">
                                      <p:cBhvr>
                                        <p:cTn id="20" dur="10000" fill="hold"/>
                                        <p:tgtEl>
                                          <p:spTgt spid="6"/>
                                        </p:tgtEl>
                                      </p:cBhvr>
                                    </p:cmd>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8" presetClass="entr" presetSubtype="32" fill="hold" nodeType="clickEffect">
                                  <p:stCondLst>
                                    <p:cond delay="0"/>
                                  </p:stCondLst>
                                  <p:childTnLst>
                                    <p:set>
                                      <p:cBhvr>
                                        <p:cTn id="29" dur="1" fill="hold">
                                          <p:stCondLst>
                                            <p:cond delay="0"/>
                                          </p:stCondLst>
                                        </p:cTn>
                                        <p:tgtEl>
                                          <p:spTgt spid="1028"/>
                                        </p:tgtEl>
                                        <p:attrNameLst>
                                          <p:attrName>style.visibility</p:attrName>
                                        </p:attrNameLst>
                                      </p:cBhvr>
                                      <p:to>
                                        <p:strVal val="visible"/>
                                      </p:to>
                                    </p:set>
                                    <p:animEffect transition="in" filter="diamond(out)">
                                      <p:cBhvr>
                                        <p:cTn id="30" dur="20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21212" numSld="999" showWhenStopped="0">
                <p:cTn id="31" repeatCount="indefinite" fill="hold" display="0">
                  <p:stCondLst>
                    <p:cond delay="indefinite"/>
                  </p:stCondLst>
                  <p:endCondLst>
                    <p:cond evt="onStopAudio" delay="0">
                      <p:tgtEl>
                        <p:sldTgt/>
                      </p:tgtEl>
                    </p:cond>
                  </p:endCondLst>
                </p:cTn>
                <p:tgtEl>
                  <p:spTgt spid="9"/>
                </p:tgtEl>
              </p:cMediaNode>
            </p:audio>
            <p:video>
              <p:cMediaNode vol="80000">
                <p:cTn id="32" fill="hold" display="0">
                  <p:stCondLst>
                    <p:cond delay="indefinite"/>
                  </p:stCondLst>
                </p:cTn>
                <p:tgtEl>
                  <p:spTgt spid="6"/>
                </p:tgtEl>
              </p:cMediaNode>
            </p:video>
            <p:seq concurrent="1" nextAc="seek">
              <p:cTn id="33" restart="whenNotActive" fill="hold" evtFilter="cancelBubble" nodeType="interactiveSeq">
                <p:stCondLst>
                  <p:cond evt="onClick" delay="0">
                    <p:tgtEl>
                      <p:spTgt spid="6"/>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6"/>
                                        </p:tgtEl>
                                      </p:cBhvr>
                                    </p:cmd>
                                  </p:childTnLst>
                                </p:cTn>
                              </p:par>
                            </p:childTnLst>
                          </p:cTn>
                        </p:par>
                      </p:childTnLst>
                    </p:cTn>
                  </p:par>
                </p:childTnLst>
              </p:cTn>
              <p:nextCondLst>
                <p:cond evt="onClick" delay="0">
                  <p:tgtEl>
                    <p:spTgt spid="6"/>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b="-156"/>
          </a:stretch>
        </a:blipFill>
        <a:effectLst/>
      </p:bgPr>
    </p:bg>
    <p:spTree>
      <p:nvGrpSpPr>
        <p:cNvPr id="1" name=""/>
        <p:cNvGrpSpPr/>
        <p:nvPr/>
      </p:nvGrpSpPr>
      <p:grpSpPr>
        <a:xfrm>
          <a:off x="0" y="0"/>
          <a:ext cx="0" cy="0"/>
          <a:chOff x="0" y="0"/>
          <a:chExt cx="0" cy="0"/>
        </a:xfrm>
      </p:grpSpPr>
      <p:grpSp>
        <p:nvGrpSpPr>
          <p:cNvPr id="27650" name="组合 27649"/>
          <p:cNvGrpSpPr/>
          <p:nvPr/>
        </p:nvGrpSpPr>
        <p:grpSpPr>
          <a:xfrm>
            <a:off x="4805363" y="1530350"/>
            <a:ext cx="2516187" cy="2786063"/>
            <a:chOff x="0" y="0"/>
            <a:chExt cx="5143" cy="5695"/>
          </a:xfrm>
        </p:grpSpPr>
        <p:sp>
          <p:nvSpPr>
            <p:cNvPr id="27651" name="前进箭头 1212"/>
            <p:cNvSpPr/>
            <p:nvPr/>
          </p:nvSpPr>
          <p:spPr>
            <a:xfrm>
              <a:off x="2559" y="575"/>
              <a:ext cx="2585" cy="5120"/>
            </a:xfrm>
            <a:custGeom>
              <a:avLst/>
              <a:gdLst/>
              <a:ahLst/>
              <a:cxnLst>
                <a:cxn ang="0">
                  <a:pos x="0" y="0"/>
                </a:cxn>
                <a:cxn ang="0">
                  <a:pos x="1641475" y="952500"/>
                </a:cxn>
                <a:cxn ang="0">
                  <a:pos x="0" y="1905000"/>
                </a:cxn>
              </a:cxnLst>
              <a:rect l="0" t="0" r="0" b="0"/>
              <a:pathLst>
                <a:path w="792088" h="918822">
                  <a:moveTo>
                    <a:pt x="0" y="0"/>
                  </a:moveTo>
                  <a:lnTo>
                    <a:pt x="792088" y="459411"/>
                  </a:lnTo>
                  <a:lnTo>
                    <a:pt x="0" y="918822"/>
                  </a:lnTo>
                  <a:lnTo>
                    <a:pt x="0" y="0"/>
                  </a:lnTo>
                  <a:close/>
                </a:path>
              </a:pathLst>
            </a:custGeom>
            <a:solidFill>
              <a:srgbClr val="00CCFF">
                <a:alpha val="100000"/>
              </a:srgbClr>
            </a:solidFill>
            <a:ln w="9525">
              <a:noFill/>
            </a:ln>
          </p:spPr>
          <p:txBody>
            <a:bodyPr/>
            <a:lstStyle/>
            <a:p>
              <a:endParaRPr lang="zh-CN" altLang="en-US"/>
            </a:p>
          </p:txBody>
        </p:sp>
        <p:sp>
          <p:nvSpPr>
            <p:cNvPr id="27652" name="前进箭头 1212"/>
            <p:cNvSpPr/>
            <p:nvPr/>
          </p:nvSpPr>
          <p:spPr>
            <a:xfrm rot="10800000">
              <a:off x="0" y="0"/>
              <a:ext cx="2585" cy="5120"/>
            </a:xfrm>
            <a:custGeom>
              <a:avLst/>
              <a:gdLst/>
              <a:ahLst/>
              <a:cxnLst>
                <a:cxn ang="0">
                  <a:pos x="0" y="0"/>
                </a:cxn>
                <a:cxn ang="0">
                  <a:pos x="1641475" y="952500"/>
                </a:cxn>
                <a:cxn ang="0">
                  <a:pos x="0" y="1905000"/>
                </a:cxn>
              </a:cxnLst>
              <a:rect l="0" t="0" r="0" b="0"/>
              <a:pathLst>
                <a:path w="792088" h="918822">
                  <a:moveTo>
                    <a:pt x="0" y="0"/>
                  </a:moveTo>
                  <a:lnTo>
                    <a:pt x="792088" y="459411"/>
                  </a:lnTo>
                  <a:lnTo>
                    <a:pt x="0" y="918822"/>
                  </a:lnTo>
                  <a:lnTo>
                    <a:pt x="0" y="0"/>
                  </a:lnTo>
                  <a:close/>
                </a:path>
              </a:pathLst>
            </a:custGeom>
            <a:solidFill>
              <a:schemeClr val="hlink">
                <a:alpha val="100000"/>
              </a:schemeClr>
            </a:solidFill>
            <a:ln w="9525">
              <a:noFill/>
            </a:ln>
          </p:spPr>
          <p:txBody>
            <a:bodyPr/>
            <a:lstStyle/>
            <a:p>
              <a:endParaRPr lang="zh-CN" altLang="en-US"/>
            </a:p>
          </p:txBody>
        </p:sp>
      </p:grpSp>
      <p:sp>
        <p:nvSpPr>
          <p:cNvPr id="27654" name="文本框 27653"/>
          <p:cNvSpPr txBox="1"/>
          <p:nvPr/>
        </p:nvSpPr>
        <p:spPr>
          <a:xfrm>
            <a:off x="5199063" y="2051050"/>
            <a:ext cx="1719262" cy="1866900"/>
          </a:xfrm>
          <a:prstGeom prst="rect">
            <a:avLst/>
          </a:prstGeom>
          <a:noFill/>
          <a:ln w="9525" cap="flat" cmpd="sng">
            <a:solidFill>
              <a:schemeClr val="bg1"/>
            </a:solidFill>
            <a:prstDash val="solid"/>
            <a:miter/>
            <a:headEnd type="none" w="med" len="med"/>
            <a:tailEnd type="none" w="med" len="med"/>
          </a:ln>
        </p:spPr>
        <p:txBody>
          <a:bodyPr wrap="none">
            <a:spAutoFit/>
          </a:bodyPr>
          <a:lstStyle/>
          <a:p>
            <a:pPr lvl="0" algn="ctr" eaLnBrk="1" latinLnBrk="0" hangingPunct="1"/>
            <a:r>
              <a:rPr lang="zh-CN" altLang="en-US" sz="4400" b="1" dirty="0">
                <a:solidFill>
                  <a:schemeClr val="bg1"/>
                </a:solidFill>
                <a:latin typeface="微软雅黑" panose="020B0503020204020204" charset="-122"/>
                <a:ea typeface="微软雅黑" panose="020B0503020204020204" charset="-122"/>
              </a:rPr>
              <a:t>PART</a:t>
            </a:r>
          </a:p>
          <a:p>
            <a:pPr lvl="0" algn="ctr" eaLnBrk="1" latinLnBrk="0" hangingPunct="1"/>
            <a:r>
              <a:rPr lang="en-US" altLang="zh-CN" sz="7200" b="1" dirty="0" smtClean="0">
                <a:solidFill>
                  <a:schemeClr val="bg1"/>
                </a:solidFill>
                <a:latin typeface="微软雅黑" panose="020B0503020204020204" charset="-122"/>
                <a:ea typeface="微软雅黑" panose="020B0503020204020204" charset="-122"/>
              </a:rPr>
              <a:t>1</a:t>
            </a:r>
            <a:endParaRPr lang="zh-CN" altLang="en-US" dirty="0">
              <a:latin typeface="Arial" panose="020B0604020202020204" pitchFamily="34" charset="0"/>
              <a:ea typeface="宋体" panose="02010600030101010101" pitchFamily="2" charset="-122"/>
            </a:endParaRPr>
          </a:p>
        </p:txBody>
      </p:sp>
      <p:sp>
        <p:nvSpPr>
          <p:cNvPr id="7" name="文本框 6"/>
          <p:cNvSpPr txBox="1"/>
          <p:nvPr/>
        </p:nvSpPr>
        <p:spPr>
          <a:xfrm>
            <a:off x="3254609" y="4837113"/>
            <a:ext cx="5605463" cy="769441"/>
          </a:xfrm>
          <a:prstGeom prst="rect">
            <a:avLst/>
          </a:prstGeom>
          <a:noFill/>
          <a:ln w="9525">
            <a:noFill/>
          </a:ln>
        </p:spPr>
        <p:txBody>
          <a:bodyPr wrap="square" anchor="t">
            <a:spAutoFit/>
          </a:bodyPr>
          <a:lstStyle/>
          <a:p>
            <a:pPr lvl="0" algn="ctr" eaLnBrk="1" latinLnBrk="0" hangingPunct="1"/>
            <a:r>
              <a:rPr lang="en-US" altLang="zh-CN" sz="4400" b="1" dirty="0" smtClean="0">
                <a:solidFill>
                  <a:schemeClr val="bg1"/>
                </a:solidFill>
                <a:latin typeface="微软雅黑" panose="020B0503020204020204" charset="-122"/>
                <a:ea typeface="微软雅黑" panose="020B0503020204020204" charset="-122"/>
              </a:rPr>
              <a:t>Motivation</a:t>
            </a:r>
            <a:endParaRPr lang="zh-CN" altLang="en-US" sz="4400" b="1" dirty="0">
              <a:solidFill>
                <a:schemeClr val="bg1"/>
              </a:solidFill>
              <a:latin typeface="微软雅黑" panose="020B0503020204020204" charset="-122"/>
              <a:ea typeface="微软雅黑" panose="020B0503020204020204"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wedge">
                                      <p:cBhvr>
                                        <p:cTn id="7" dur="2000"/>
                                        <p:tgtEl>
                                          <p:spTgt spid="27650"/>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27654"/>
                                        </p:tgtEl>
                                        <p:attrNameLst>
                                          <p:attrName>style.visibility</p:attrName>
                                        </p:attrNameLst>
                                      </p:cBhvr>
                                      <p:to>
                                        <p:strVal val="visible"/>
                                      </p:to>
                                    </p:set>
                                    <p:animEffect transition="in" filter="wedge">
                                      <p:cBhvr>
                                        <p:cTn id="10" dur="2000"/>
                                        <p:tgtEl>
                                          <p:spTgt spid="27654"/>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edge">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b="-156"/>
          </a:stretch>
        </a:blipFill>
        <a:effectLst/>
      </p:bgPr>
    </p:bg>
    <p:spTree>
      <p:nvGrpSpPr>
        <p:cNvPr id="1" name=""/>
        <p:cNvGrpSpPr/>
        <p:nvPr/>
      </p:nvGrpSpPr>
      <p:grpSpPr>
        <a:xfrm>
          <a:off x="0" y="0"/>
          <a:ext cx="0" cy="0"/>
          <a:chOff x="0" y="0"/>
          <a:chExt cx="0" cy="0"/>
        </a:xfrm>
      </p:grpSpPr>
      <p:sp>
        <p:nvSpPr>
          <p:cNvPr id="10242" name="矩形 10241"/>
          <p:cNvSpPr/>
          <p:nvPr/>
        </p:nvSpPr>
        <p:spPr>
          <a:xfrm>
            <a:off x="739775" y="841375"/>
            <a:ext cx="10691813" cy="5086350"/>
          </a:xfrm>
          <a:prstGeom prst="rect">
            <a:avLst/>
          </a:prstGeom>
          <a:solidFill>
            <a:schemeClr val="hlink">
              <a:alpha val="100000"/>
            </a:schemeClr>
          </a:solidFill>
          <a:ln w="9525">
            <a:noFill/>
          </a:ln>
        </p:spPr>
        <p:txBody>
          <a:bodyPr/>
          <a:lstStyle/>
          <a:p>
            <a:endParaRPr lang="zh-CN" altLang="en-US" dirty="0"/>
          </a:p>
        </p:txBody>
      </p:sp>
      <p:sp>
        <p:nvSpPr>
          <p:cNvPr id="10243" name="文本框 10242"/>
          <p:cNvSpPr txBox="1"/>
          <p:nvPr/>
        </p:nvSpPr>
        <p:spPr>
          <a:xfrm>
            <a:off x="8211497" y="1645873"/>
            <a:ext cx="3220091" cy="3112990"/>
          </a:xfrm>
          <a:prstGeom prst="rect">
            <a:avLst/>
          </a:prstGeom>
          <a:noFill/>
          <a:ln w="9525">
            <a:noFill/>
          </a:ln>
        </p:spPr>
        <p:txBody>
          <a:bodyPr vert="horz" wrap="square" lIns="156803" tIns="78402" rIns="156803" bIns="78402" anchor="t">
            <a:spAutoFit/>
          </a:bodyPr>
          <a:lstStyle/>
          <a:p>
            <a:pPr lvl="0"/>
            <a:r>
              <a:rPr lang="en-US" altLang="zh-CN" sz="2400" dirty="0" smtClean="0">
                <a:solidFill>
                  <a:schemeClr val="bg1"/>
                </a:solidFill>
                <a:latin typeface="微软雅黑" panose="020B0503020204020204" charset="-122"/>
                <a:ea typeface="微软雅黑" panose="020B0503020204020204" charset="-122"/>
              </a:rPr>
              <a:t>     Statistics </a:t>
            </a:r>
            <a:r>
              <a:rPr lang="en-US" altLang="zh-CN" sz="2400" dirty="0">
                <a:solidFill>
                  <a:schemeClr val="bg1"/>
                </a:solidFill>
                <a:latin typeface="微软雅黑" panose="020B0503020204020204" charset="-122"/>
                <a:ea typeface="微软雅黑" panose="020B0503020204020204" charset="-122"/>
              </a:rPr>
              <a:t>show that only </a:t>
            </a:r>
            <a:r>
              <a:rPr lang="en-US" altLang="zh-CN" sz="2400" b="1" u="sng" dirty="0">
                <a:solidFill>
                  <a:schemeClr val="bg1"/>
                </a:solidFill>
                <a:latin typeface="微软雅黑" panose="020B0503020204020204" charset="-122"/>
                <a:ea typeface="微软雅黑" panose="020B0503020204020204" charset="-122"/>
              </a:rPr>
              <a:t>0.1%</a:t>
            </a:r>
            <a:r>
              <a:rPr lang="en-US" altLang="zh-CN" sz="2400" u="sng" dirty="0">
                <a:solidFill>
                  <a:schemeClr val="bg1"/>
                </a:solidFill>
                <a:latin typeface="微软雅黑" panose="020B0503020204020204" charset="-122"/>
                <a:ea typeface="微软雅黑" panose="020B0503020204020204" charset="-122"/>
              </a:rPr>
              <a:t> </a:t>
            </a:r>
            <a:r>
              <a:rPr lang="en-US" altLang="zh-CN" sz="2400" dirty="0">
                <a:solidFill>
                  <a:schemeClr val="bg1"/>
                </a:solidFill>
                <a:latin typeface="微软雅黑" panose="020B0503020204020204" charset="-122"/>
                <a:ea typeface="微软雅黑" panose="020B0503020204020204" charset="-122"/>
              </a:rPr>
              <a:t>missing children can be found every year in China while the total number of missing children reached to </a:t>
            </a:r>
            <a:r>
              <a:rPr lang="en-US" altLang="zh-CN" sz="2400" b="1" u="sng" dirty="0">
                <a:solidFill>
                  <a:schemeClr val="bg1"/>
                </a:solidFill>
                <a:latin typeface="微软雅黑" panose="020B0503020204020204" charset="-122"/>
                <a:ea typeface="微软雅黑" panose="020B0503020204020204" charset="-122"/>
              </a:rPr>
              <a:t>200,000</a:t>
            </a:r>
            <a:endParaRPr lang="zh-CN" altLang="en-US" sz="2400" b="1" u="sng" dirty="0">
              <a:solidFill>
                <a:schemeClr val="bg1"/>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470" y="988142"/>
            <a:ext cx="7222332" cy="4814888"/>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dissolve">
                                      <p:cBhvr>
                                        <p:cTn id="12"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b="-156"/>
          </a:stretch>
        </a:blipFill>
        <a:effectLst/>
      </p:bgPr>
    </p:bg>
    <p:spTree>
      <p:nvGrpSpPr>
        <p:cNvPr id="1" name=""/>
        <p:cNvGrpSpPr/>
        <p:nvPr/>
      </p:nvGrpSpPr>
      <p:grpSpPr>
        <a:xfrm>
          <a:off x="0" y="0"/>
          <a:ext cx="0" cy="0"/>
          <a:chOff x="0" y="0"/>
          <a:chExt cx="0" cy="0"/>
        </a:xfrm>
      </p:grpSpPr>
      <p:grpSp>
        <p:nvGrpSpPr>
          <p:cNvPr id="7170" name="组合 7169"/>
          <p:cNvGrpSpPr/>
          <p:nvPr/>
        </p:nvGrpSpPr>
        <p:grpSpPr>
          <a:xfrm>
            <a:off x="4805363" y="1530350"/>
            <a:ext cx="2516187" cy="2786063"/>
            <a:chOff x="0" y="0"/>
            <a:chExt cx="5143" cy="5695"/>
          </a:xfrm>
        </p:grpSpPr>
        <p:sp>
          <p:nvSpPr>
            <p:cNvPr id="7171" name="前进箭头 1212"/>
            <p:cNvSpPr/>
            <p:nvPr/>
          </p:nvSpPr>
          <p:spPr>
            <a:xfrm>
              <a:off x="2559" y="575"/>
              <a:ext cx="2585" cy="5120"/>
            </a:xfrm>
            <a:custGeom>
              <a:avLst/>
              <a:gdLst/>
              <a:ahLst/>
              <a:cxnLst>
                <a:cxn ang="0">
                  <a:pos x="0" y="0"/>
                </a:cxn>
                <a:cxn ang="0">
                  <a:pos x="1641475" y="952500"/>
                </a:cxn>
                <a:cxn ang="0">
                  <a:pos x="0" y="1905000"/>
                </a:cxn>
              </a:cxnLst>
              <a:rect l="0" t="0" r="0" b="0"/>
              <a:pathLst>
                <a:path w="792088" h="918822">
                  <a:moveTo>
                    <a:pt x="0" y="0"/>
                  </a:moveTo>
                  <a:lnTo>
                    <a:pt x="792088" y="459411"/>
                  </a:lnTo>
                  <a:lnTo>
                    <a:pt x="0" y="918822"/>
                  </a:lnTo>
                  <a:lnTo>
                    <a:pt x="0" y="0"/>
                  </a:lnTo>
                  <a:close/>
                </a:path>
              </a:pathLst>
            </a:custGeom>
            <a:solidFill>
              <a:srgbClr val="00CCFF">
                <a:alpha val="100000"/>
              </a:srgbClr>
            </a:solidFill>
            <a:ln w="9525">
              <a:noFill/>
            </a:ln>
          </p:spPr>
          <p:txBody>
            <a:bodyPr/>
            <a:lstStyle/>
            <a:p>
              <a:endParaRPr lang="zh-CN" altLang="en-US"/>
            </a:p>
          </p:txBody>
        </p:sp>
        <p:sp>
          <p:nvSpPr>
            <p:cNvPr id="7172" name="前进箭头 1212"/>
            <p:cNvSpPr/>
            <p:nvPr/>
          </p:nvSpPr>
          <p:spPr>
            <a:xfrm rot="10800000">
              <a:off x="0" y="0"/>
              <a:ext cx="2585" cy="5120"/>
            </a:xfrm>
            <a:custGeom>
              <a:avLst/>
              <a:gdLst/>
              <a:ahLst/>
              <a:cxnLst>
                <a:cxn ang="0">
                  <a:pos x="0" y="0"/>
                </a:cxn>
                <a:cxn ang="0">
                  <a:pos x="1641475" y="952500"/>
                </a:cxn>
                <a:cxn ang="0">
                  <a:pos x="0" y="1905000"/>
                </a:cxn>
              </a:cxnLst>
              <a:rect l="0" t="0" r="0" b="0"/>
              <a:pathLst>
                <a:path w="792088" h="918822">
                  <a:moveTo>
                    <a:pt x="0" y="0"/>
                  </a:moveTo>
                  <a:lnTo>
                    <a:pt x="792088" y="459411"/>
                  </a:lnTo>
                  <a:lnTo>
                    <a:pt x="0" y="918822"/>
                  </a:lnTo>
                  <a:lnTo>
                    <a:pt x="0" y="0"/>
                  </a:lnTo>
                  <a:close/>
                </a:path>
              </a:pathLst>
            </a:custGeom>
            <a:solidFill>
              <a:schemeClr val="hlink">
                <a:alpha val="100000"/>
              </a:schemeClr>
            </a:solidFill>
            <a:ln w="9525">
              <a:noFill/>
            </a:ln>
          </p:spPr>
          <p:txBody>
            <a:bodyPr/>
            <a:lstStyle/>
            <a:p>
              <a:endParaRPr lang="zh-CN" altLang="en-US"/>
            </a:p>
          </p:txBody>
        </p:sp>
      </p:grpSp>
      <p:sp>
        <p:nvSpPr>
          <p:cNvPr id="7173" name="文本框 7172"/>
          <p:cNvSpPr txBox="1"/>
          <p:nvPr/>
        </p:nvSpPr>
        <p:spPr>
          <a:xfrm>
            <a:off x="3254609" y="4837113"/>
            <a:ext cx="5605463" cy="769441"/>
          </a:xfrm>
          <a:prstGeom prst="rect">
            <a:avLst/>
          </a:prstGeom>
          <a:noFill/>
          <a:ln w="9525">
            <a:noFill/>
          </a:ln>
        </p:spPr>
        <p:txBody>
          <a:bodyPr wrap="square" anchor="t">
            <a:spAutoFit/>
          </a:bodyPr>
          <a:lstStyle/>
          <a:p>
            <a:pPr lvl="0" algn="ctr" eaLnBrk="1" latinLnBrk="0" hangingPunct="1"/>
            <a:r>
              <a:rPr lang="en-US" altLang="zh-CN" sz="4400" b="1" dirty="0" smtClean="0">
                <a:solidFill>
                  <a:schemeClr val="bg1"/>
                </a:solidFill>
                <a:latin typeface="微软雅黑" panose="020B0503020204020204" charset="-122"/>
                <a:ea typeface="微软雅黑" panose="020B0503020204020204" charset="-122"/>
              </a:rPr>
              <a:t>Image Colorization</a:t>
            </a:r>
            <a:endParaRPr lang="zh-CN" altLang="en-US" sz="4400" b="1" dirty="0">
              <a:solidFill>
                <a:schemeClr val="bg1"/>
              </a:solidFill>
              <a:latin typeface="微软雅黑" panose="020B0503020204020204" charset="-122"/>
              <a:ea typeface="微软雅黑" panose="020B0503020204020204" charset="-122"/>
            </a:endParaRPr>
          </a:p>
        </p:txBody>
      </p:sp>
      <p:sp>
        <p:nvSpPr>
          <p:cNvPr id="7174" name="文本框 7173"/>
          <p:cNvSpPr txBox="1"/>
          <p:nvPr/>
        </p:nvSpPr>
        <p:spPr>
          <a:xfrm>
            <a:off x="5199063" y="2051050"/>
            <a:ext cx="1719262" cy="1866900"/>
          </a:xfrm>
          <a:prstGeom prst="rect">
            <a:avLst/>
          </a:prstGeom>
          <a:noFill/>
          <a:ln w="9525" cap="flat" cmpd="sng">
            <a:solidFill>
              <a:schemeClr val="bg1"/>
            </a:solidFill>
            <a:prstDash val="solid"/>
            <a:miter/>
            <a:headEnd type="none" w="med" len="med"/>
            <a:tailEnd type="none" w="med" len="med"/>
          </a:ln>
        </p:spPr>
        <p:txBody>
          <a:bodyPr wrap="none">
            <a:spAutoFit/>
          </a:bodyPr>
          <a:lstStyle/>
          <a:p>
            <a:pPr lvl="0" algn="ctr" eaLnBrk="1" latinLnBrk="0" hangingPunct="1"/>
            <a:r>
              <a:rPr lang="zh-CN" altLang="en-US" sz="4400" b="1" dirty="0">
                <a:solidFill>
                  <a:schemeClr val="bg1"/>
                </a:solidFill>
                <a:latin typeface="微软雅黑" panose="020B0503020204020204" charset="-122"/>
                <a:ea typeface="微软雅黑" panose="020B0503020204020204" charset="-122"/>
              </a:rPr>
              <a:t>PART</a:t>
            </a:r>
          </a:p>
          <a:p>
            <a:pPr lvl="0" algn="ctr" eaLnBrk="1" latinLnBrk="0" hangingPunct="1"/>
            <a:r>
              <a:rPr lang="en-US" altLang="zh-CN" sz="7200" b="1" dirty="0">
                <a:solidFill>
                  <a:schemeClr val="bg1"/>
                </a:solidFill>
                <a:latin typeface="微软雅黑" panose="020B0503020204020204" charset="-122"/>
                <a:ea typeface="微软雅黑" panose="020B0503020204020204" charset="-122"/>
              </a:rPr>
              <a:t>2</a:t>
            </a:r>
            <a:endParaRPr lang="zh-CN" altLang="en-US" sz="7200" b="1" dirty="0">
              <a:solidFill>
                <a:schemeClr val="bg1"/>
              </a:solidFill>
              <a:latin typeface="微软雅黑" panose="020B0503020204020204" charset="-122"/>
              <a:ea typeface="微软雅黑" panose="020B0503020204020204"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edge">
                                      <p:cBhvr>
                                        <p:cTn id="7" dur="2000"/>
                                        <p:tgtEl>
                                          <p:spTgt spid="7170"/>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7173"/>
                                        </p:tgtEl>
                                        <p:attrNameLst>
                                          <p:attrName>style.visibility</p:attrName>
                                        </p:attrNameLst>
                                      </p:cBhvr>
                                      <p:to>
                                        <p:strVal val="visible"/>
                                      </p:to>
                                    </p:set>
                                    <p:animEffect transition="in" filter="wedge">
                                      <p:cBhvr>
                                        <p:cTn id="10" dur="2000"/>
                                        <p:tgtEl>
                                          <p:spTgt spid="7173"/>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7174"/>
                                        </p:tgtEl>
                                        <p:attrNameLst>
                                          <p:attrName>style.visibility</p:attrName>
                                        </p:attrNameLst>
                                      </p:cBhvr>
                                      <p:to>
                                        <p:strVal val="visible"/>
                                      </p:to>
                                    </p:set>
                                    <p:animEffect transition="in" filter="wedge">
                                      <p:cBhvr>
                                        <p:cTn id="13" dur="20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P spid="717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b="-156"/>
          </a:stretch>
        </a:blipFill>
        <a:effectLst/>
      </p:bgPr>
    </p:bg>
    <p:spTree>
      <p:nvGrpSpPr>
        <p:cNvPr id="1" name=""/>
        <p:cNvGrpSpPr/>
        <p:nvPr/>
      </p:nvGrpSpPr>
      <p:grpSpPr>
        <a:xfrm>
          <a:off x="0" y="0"/>
          <a:ext cx="0" cy="0"/>
          <a:chOff x="0" y="0"/>
          <a:chExt cx="0" cy="0"/>
        </a:xfrm>
      </p:grpSpPr>
      <p:sp>
        <p:nvSpPr>
          <p:cNvPr id="20482" name="矩形 20481"/>
          <p:cNvSpPr/>
          <p:nvPr/>
        </p:nvSpPr>
        <p:spPr>
          <a:xfrm>
            <a:off x="739775" y="841375"/>
            <a:ext cx="10691813" cy="5086350"/>
          </a:xfrm>
          <a:prstGeom prst="rect">
            <a:avLst/>
          </a:prstGeom>
          <a:solidFill>
            <a:schemeClr val="hlink">
              <a:alpha val="100000"/>
            </a:schemeClr>
          </a:solidFill>
          <a:ln w="9525">
            <a:noFill/>
          </a:ln>
        </p:spPr>
        <p:txBody>
          <a:bodyPr/>
          <a:lstStyle/>
          <a:p>
            <a:endParaRPr lang="zh-CN" altLang="en-US"/>
          </a:p>
        </p:txBody>
      </p:sp>
      <p:pic>
        <p:nvPicPr>
          <p:cNvPr id="2" name="图片 1" descr="teaser3"/>
          <p:cNvPicPr>
            <a:picLocks noChangeAspect="1"/>
          </p:cNvPicPr>
          <p:nvPr/>
        </p:nvPicPr>
        <p:blipFill>
          <a:blip r:embed="rId3"/>
          <a:srcRect b="25321"/>
          <a:stretch>
            <a:fillRect/>
          </a:stretch>
        </p:blipFill>
        <p:spPr>
          <a:xfrm>
            <a:off x="1310640" y="936625"/>
            <a:ext cx="9596120" cy="4924425"/>
          </a:xfrm>
          <a:prstGeom prst="rect">
            <a:avLst/>
          </a:prstGeom>
        </p:spPr>
      </p:pic>
    </p:spTree>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b="-156"/>
          </a:stretch>
        </a:blipFill>
        <a:effectLst/>
      </p:bgPr>
    </p:bg>
    <p:spTree>
      <p:nvGrpSpPr>
        <p:cNvPr id="1" name=""/>
        <p:cNvGrpSpPr/>
        <p:nvPr/>
      </p:nvGrpSpPr>
      <p:grpSpPr>
        <a:xfrm>
          <a:off x="0" y="0"/>
          <a:ext cx="0" cy="0"/>
          <a:chOff x="0" y="0"/>
          <a:chExt cx="0" cy="0"/>
        </a:xfrm>
      </p:grpSpPr>
      <p:sp>
        <p:nvSpPr>
          <p:cNvPr id="3" name="文本框 2"/>
          <p:cNvSpPr txBox="1"/>
          <p:nvPr/>
        </p:nvSpPr>
        <p:spPr>
          <a:xfrm>
            <a:off x="976155" y="3994025"/>
            <a:ext cx="8092868" cy="1588770"/>
          </a:xfrm>
          <a:prstGeom prst="rect">
            <a:avLst/>
          </a:prstGeom>
          <a:noFill/>
        </p:spPr>
        <p:txBody>
          <a:bodyPr wrap="square" rtlCol="0">
            <a:spAutoFit/>
          </a:bodyPr>
          <a:lstStyle/>
          <a:p>
            <a:r>
              <a:rPr lang="en-US" sz="3200" b="1" dirty="0" smtClean="0">
                <a:solidFill>
                  <a:schemeClr val="bg1"/>
                </a:solidFill>
                <a:latin typeface="微软雅黑" panose="020B0503020204020204" charset="-122"/>
                <a:ea typeface="微软雅黑" panose="020B0503020204020204" charset="-122"/>
              </a:rPr>
              <a:t>     </a:t>
            </a:r>
            <a:r>
              <a:rPr sz="3200" b="1" dirty="0" smtClean="0">
                <a:solidFill>
                  <a:schemeClr val="bg1"/>
                </a:solidFill>
                <a:latin typeface="微软雅黑" panose="020B0503020204020204" charset="-122"/>
                <a:ea typeface="微软雅黑" panose="020B0503020204020204" charset="-122"/>
              </a:rPr>
              <a:t>Due to the limited access to big photo databases, we chose a handy way to accomplish our program </a:t>
            </a:r>
            <a:r>
              <a:rPr lang="en-US" sz="3200" b="1" dirty="0" smtClean="0">
                <a:solidFill>
                  <a:schemeClr val="bg1"/>
                </a:solidFill>
                <a:latin typeface="微软雅黑" panose="020B0503020204020204" charset="-122"/>
                <a:ea typeface="微软雅黑" panose="020B0503020204020204" charset="-122"/>
              </a:rPr>
              <a:t>.</a:t>
            </a:r>
          </a:p>
        </p:txBody>
      </p:sp>
      <p:pic>
        <p:nvPicPr>
          <p:cNvPr id="4" name="图片 3" descr="154G41T6-27"/>
          <p:cNvPicPr>
            <a:picLocks noChangeAspect="1"/>
          </p:cNvPicPr>
          <p:nvPr/>
        </p:nvPicPr>
        <p:blipFill>
          <a:blip r:embed="rId4"/>
          <a:stretch>
            <a:fillRect/>
          </a:stretch>
        </p:blipFill>
        <p:spPr>
          <a:xfrm>
            <a:off x="8778875" y="1329055"/>
            <a:ext cx="1985010" cy="1985010"/>
          </a:xfrm>
          <a:prstGeom prst="rect">
            <a:avLst/>
          </a:prstGeom>
        </p:spPr>
      </p:pic>
    </p:spTree>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b="-156"/>
          </a:stretch>
        </a:blipFill>
        <a:effectLst/>
      </p:bgPr>
    </p:bg>
    <p:spTree>
      <p:nvGrpSpPr>
        <p:cNvPr id="1" name=""/>
        <p:cNvGrpSpPr/>
        <p:nvPr/>
      </p:nvGrpSpPr>
      <p:grpSpPr>
        <a:xfrm>
          <a:off x="0" y="0"/>
          <a:ext cx="0" cy="0"/>
          <a:chOff x="0" y="0"/>
          <a:chExt cx="0" cy="0"/>
        </a:xfrm>
      </p:grpSpPr>
      <p:sp>
        <p:nvSpPr>
          <p:cNvPr id="15362" name="矩形 15361"/>
          <p:cNvSpPr/>
          <p:nvPr/>
        </p:nvSpPr>
        <p:spPr>
          <a:xfrm>
            <a:off x="739775" y="841375"/>
            <a:ext cx="10691813" cy="5086350"/>
          </a:xfrm>
          <a:prstGeom prst="rect">
            <a:avLst/>
          </a:prstGeom>
          <a:solidFill>
            <a:schemeClr val="hlink">
              <a:alpha val="100000"/>
            </a:schemeClr>
          </a:solidFill>
          <a:ln w="9525">
            <a:noFill/>
          </a:ln>
        </p:spPr>
        <p:txBody>
          <a:bodyPr/>
          <a:lstStyle/>
          <a:p>
            <a:endParaRPr lang="zh-CN" altLang="en-US"/>
          </a:p>
        </p:txBody>
      </p:sp>
      <p:pic>
        <p:nvPicPr>
          <p:cNvPr id="2" name="图片 1" descr="QQ图片20161221154230"/>
          <p:cNvPicPr>
            <a:picLocks noChangeAspect="1"/>
          </p:cNvPicPr>
          <p:nvPr/>
        </p:nvPicPr>
        <p:blipFill>
          <a:blip r:embed="rId4"/>
          <a:stretch>
            <a:fillRect/>
          </a:stretch>
        </p:blipFill>
        <p:spPr>
          <a:xfrm>
            <a:off x="2199005" y="1095375"/>
            <a:ext cx="7773035" cy="4577715"/>
          </a:xfrm>
          <a:prstGeom prst="rect">
            <a:avLst/>
          </a:prstGeom>
        </p:spPr>
      </p:pic>
    </p:spTree>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b="-156"/>
          </a:stretch>
        </a:blipFill>
        <a:effectLst/>
      </p:bgPr>
    </p:bg>
    <p:spTree>
      <p:nvGrpSpPr>
        <p:cNvPr id="1" name=""/>
        <p:cNvGrpSpPr/>
        <p:nvPr/>
      </p:nvGrpSpPr>
      <p:grpSpPr>
        <a:xfrm>
          <a:off x="0" y="0"/>
          <a:ext cx="0" cy="0"/>
          <a:chOff x="0" y="0"/>
          <a:chExt cx="0" cy="0"/>
        </a:xfrm>
      </p:grpSpPr>
      <p:sp>
        <p:nvSpPr>
          <p:cNvPr id="15362" name="矩形 15361"/>
          <p:cNvSpPr/>
          <p:nvPr/>
        </p:nvSpPr>
        <p:spPr>
          <a:xfrm>
            <a:off x="739775" y="841375"/>
            <a:ext cx="10691813" cy="5086350"/>
          </a:xfrm>
          <a:prstGeom prst="rect">
            <a:avLst/>
          </a:prstGeom>
          <a:solidFill>
            <a:schemeClr val="hlink">
              <a:alpha val="100000"/>
            </a:schemeClr>
          </a:solidFill>
          <a:ln w="9525">
            <a:noFill/>
          </a:ln>
        </p:spPr>
        <p:txBody>
          <a:bodyPr/>
          <a:lstStyle/>
          <a:p>
            <a:endParaRPr lang="zh-CN" altLang="en-US"/>
          </a:p>
        </p:txBody>
      </p:sp>
      <p:pic>
        <p:nvPicPr>
          <p:cNvPr id="3" name="图片 2" descr="QQ图片20161221154236"/>
          <p:cNvPicPr>
            <a:picLocks noChangeAspect="1"/>
          </p:cNvPicPr>
          <p:nvPr/>
        </p:nvPicPr>
        <p:blipFill>
          <a:blip r:embed="rId4"/>
          <a:stretch>
            <a:fillRect/>
          </a:stretch>
        </p:blipFill>
        <p:spPr>
          <a:xfrm>
            <a:off x="2199005" y="1028700"/>
            <a:ext cx="7773035" cy="4739005"/>
          </a:xfrm>
          <a:prstGeom prst="rect">
            <a:avLst/>
          </a:prstGeom>
        </p:spPr>
      </p:pic>
    </p:spTree>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166</TotalTime>
  <Words>382</Words>
  <Application>Microsoft Office PowerPoint</Application>
  <PresentationFormat>自定义</PresentationFormat>
  <Paragraphs>68</Paragraphs>
  <Slides>28</Slides>
  <Notes>18</Notes>
  <HiddenSlides>0</HiddenSlides>
  <MMClips>4</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28</vt:i4>
      </vt:variant>
    </vt:vector>
  </HeadingPairs>
  <TitlesOfParts>
    <vt:vector size="35" baseType="lpstr">
      <vt:lpstr>等线</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52</cp:revision>
  <dcterms:created xsi:type="dcterms:W3CDTF">2015-04-16T04:54:00Z</dcterms:created>
  <dcterms:modified xsi:type="dcterms:W3CDTF">2016-12-22T03:29:27Z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